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1" r:id="rId1"/>
  </p:sldMasterIdLst>
  <p:notesMasterIdLst>
    <p:notesMasterId r:id="rId24"/>
  </p:notesMasterIdLst>
  <p:handoutMasterIdLst>
    <p:handoutMasterId r:id="rId25"/>
  </p:handoutMasterIdLst>
  <p:sldIdLst>
    <p:sldId id="257" r:id="rId2"/>
    <p:sldId id="298" r:id="rId3"/>
    <p:sldId id="299" r:id="rId4"/>
    <p:sldId id="300" r:id="rId5"/>
    <p:sldId id="301" r:id="rId6"/>
    <p:sldId id="302" r:id="rId7"/>
    <p:sldId id="313" r:id="rId8"/>
    <p:sldId id="315" r:id="rId9"/>
    <p:sldId id="304" r:id="rId10"/>
    <p:sldId id="305" r:id="rId11"/>
    <p:sldId id="306" r:id="rId12"/>
    <p:sldId id="307" r:id="rId13"/>
    <p:sldId id="308" r:id="rId14"/>
    <p:sldId id="309" r:id="rId15"/>
    <p:sldId id="310" r:id="rId16"/>
    <p:sldId id="312" r:id="rId17"/>
    <p:sldId id="311" r:id="rId18"/>
    <p:sldId id="319" r:id="rId19"/>
    <p:sldId id="316" r:id="rId20"/>
    <p:sldId id="317" r:id="rId21"/>
    <p:sldId id="318" r:id="rId22"/>
    <p:sldId id="303" r:id="rId2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D7166F07-5030-4031-A998-EB48AC9B9DED}">
          <p14:sldIdLst>
            <p14:sldId id="257"/>
          </p14:sldIdLst>
        </p14:section>
        <p14:section name="Introduction" id="{C231DA8F-E540-4F27-970D-0DD11BBC7B49}">
          <p14:sldIdLst>
            <p14:sldId id="298"/>
            <p14:sldId id="299"/>
            <p14:sldId id="300"/>
          </p14:sldIdLst>
        </p14:section>
        <p14:section name="Types of Requirements" id="{191B132E-E309-4E15-8F57-69B030C42290}">
          <p14:sldIdLst>
            <p14:sldId id="301"/>
            <p14:sldId id="302"/>
            <p14:sldId id="313"/>
            <p14:sldId id="315"/>
          </p14:sldIdLst>
        </p14:section>
        <p14:section name="Functional &amp; Non-Functional Reqs" id="{B51AC1F0-890F-4FA5-9E66-8D374AA9F8A3}">
          <p14:sldIdLst>
            <p14:sldId id="304"/>
            <p14:sldId id="305"/>
            <p14:sldId id="306"/>
            <p14:sldId id="307"/>
            <p14:sldId id="308"/>
            <p14:sldId id="309"/>
            <p14:sldId id="310"/>
            <p14:sldId id="312"/>
            <p14:sldId id="311"/>
            <p14:sldId id="319"/>
            <p14:sldId id="316"/>
            <p14:sldId id="317"/>
            <p14:sldId id="318"/>
          </p14:sldIdLst>
        </p14:section>
        <p14:section name="Untitled Section" id="{4AB42394-2499-41A5-871F-238A4ABFB428}">
          <p14:sldIdLst>
            <p14:sldId id="30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4719" autoAdjust="0"/>
  </p:normalViewPr>
  <p:slideViewPr>
    <p:cSldViewPr>
      <p:cViewPr varScale="1">
        <p:scale>
          <a:sx n="86" d="100"/>
          <a:sy n="86" d="100"/>
        </p:scale>
        <p:origin x="112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D7FFC0-2D11-4C4D-AC4E-ECF9B6E2CFD8}" type="doc">
      <dgm:prSet loTypeId="urn:microsoft.com/office/officeart/2005/8/layout/process1" loCatId="process" qsTypeId="urn:microsoft.com/office/officeart/2005/8/quickstyle/simple3" qsCatId="simple" csTypeId="urn:microsoft.com/office/officeart/2005/8/colors/accent1_2" csCatId="accent1" phldr="1"/>
      <dgm:spPr/>
      <dgm:t>
        <a:bodyPr/>
        <a:lstStyle/>
        <a:p>
          <a:endParaRPr lang="en-US"/>
        </a:p>
      </dgm:t>
    </dgm:pt>
    <dgm:pt modelId="{D5E44C9F-CC81-42E5-9EB8-B4DDCE09901A}">
      <dgm:prSet/>
      <dgm:spPr>
        <a:ln>
          <a:solidFill>
            <a:schemeClr val="tx1"/>
          </a:solidFill>
        </a:ln>
      </dgm:spPr>
      <dgm:t>
        <a:bodyPr/>
        <a:lstStyle/>
        <a:p>
          <a:pPr rtl="0"/>
          <a:r>
            <a:rPr lang="en-US" dirty="0" smtClean="0"/>
            <a:t>High level Requirements</a:t>
          </a:r>
          <a:endParaRPr lang="en-US" dirty="0"/>
        </a:p>
      </dgm:t>
    </dgm:pt>
    <dgm:pt modelId="{855F9FF2-EBF3-4246-B468-C969F8FFE9B4}" type="parTrans" cxnId="{165CF3FD-F468-406B-9B4F-19FF71EE29D5}">
      <dgm:prSet/>
      <dgm:spPr/>
      <dgm:t>
        <a:bodyPr/>
        <a:lstStyle/>
        <a:p>
          <a:endParaRPr lang="en-US"/>
        </a:p>
      </dgm:t>
    </dgm:pt>
    <dgm:pt modelId="{5ACD0C53-A0F8-4381-8440-B2DDB101C4B6}" type="sibTrans" cxnId="{165CF3FD-F468-406B-9B4F-19FF71EE29D5}">
      <dgm:prSet/>
      <dgm:spPr/>
      <dgm:t>
        <a:bodyPr/>
        <a:lstStyle/>
        <a:p>
          <a:endParaRPr lang="en-US"/>
        </a:p>
      </dgm:t>
    </dgm:pt>
    <dgm:pt modelId="{CA0630CB-07A9-4B6F-8F8A-49A500EB0F84}">
      <dgm:prSet/>
      <dgm:spPr/>
      <dgm:t>
        <a:bodyPr/>
        <a:lstStyle/>
        <a:p>
          <a:pPr rtl="0"/>
          <a:r>
            <a:rPr lang="en-US" dirty="0" smtClean="0"/>
            <a:t>Award Contract</a:t>
          </a:r>
          <a:endParaRPr lang="en-US" dirty="0"/>
        </a:p>
      </dgm:t>
    </dgm:pt>
    <dgm:pt modelId="{F56195CF-5683-45DE-9ABD-D64BAD40F41C}" type="parTrans" cxnId="{7B9E6364-80B8-4D81-90ED-58DCFBCB9825}">
      <dgm:prSet/>
      <dgm:spPr/>
      <dgm:t>
        <a:bodyPr/>
        <a:lstStyle/>
        <a:p>
          <a:endParaRPr lang="en-US"/>
        </a:p>
      </dgm:t>
    </dgm:pt>
    <dgm:pt modelId="{BC19F80F-7720-42F4-952F-5A28570F44CF}" type="sibTrans" cxnId="{7B9E6364-80B8-4D81-90ED-58DCFBCB9825}">
      <dgm:prSet/>
      <dgm:spPr/>
      <dgm:t>
        <a:bodyPr/>
        <a:lstStyle/>
        <a:p>
          <a:endParaRPr lang="en-US"/>
        </a:p>
      </dgm:t>
    </dgm:pt>
    <dgm:pt modelId="{6198BE83-D5B0-49ED-B17A-438017499818}">
      <dgm:prSet/>
      <dgm:spPr/>
      <dgm:t>
        <a:bodyPr/>
        <a:lstStyle/>
        <a:p>
          <a:pPr rtl="0"/>
          <a:r>
            <a:rPr lang="en-US" dirty="0" smtClean="0"/>
            <a:t>Detailed Requirements</a:t>
          </a:r>
          <a:endParaRPr lang="en-US" dirty="0"/>
        </a:p>
      </dgm:t>
    </dgm:pt>
    <dgm:pt modelId="{23A30E35-4605-4A69-B21A-FDEF3CC3A927}" type="parTrans" cxnId="{48E1AD8A-B48D-4D71-A9F5-250771B573DA}">
      <dgm:prSet/>
      <dgm:spPr/>
      <dgm:t>
        <a:bodyPr/>
        <a:lstStyle/>
        <a:p>
          <a:endParaRPr lang="en-US"/>
        </a:p>
      </dgm:t>
    </dgm:pt>
    <dgm:pt modelId="{9D370583-0538-460F-A331-9682E5A21276}" type="sibTrans" cxnId="{48E1AD8A-B48D-4D71-A9F5-250771B573DA}">
      <dgm:prSet/>
      <dgm:spPr/>
      <dgm:t>
        <a:bodyPr/>
        <a:lstStyle/>
        <a:p>
          <a:endParaRPr lang="en-US"/>
        </a:p>
      </dgm:t>
    </dgm:pt>
    <dgm:pt modelId="{311447F0-DE61-42C1-BC61-CACAA2D8E829}">
      <dgm:prSet/>
      <dgm:spPr/>
      <dgm:t>
        <a:bodyPr/>
        <a:lstStyle/>
        <a:p>
          <a:pPr rtl="0"/>
          <a:r>
            <a:rPr lang="en-US" dirty="0" smtClean="0"/>
            <a:t>Verify</a:t>
          </a:r>
          <a:endParaRPr lang="en-US" dirty="0"/>
        </a:p>
      </dgm:t>
    </dgm:pt>
    <dgm:pt modelId="{2F2D2CE4-B311-4436-9940-EA573643DC0E}" type="parTrans" cxnId="{BEDEEE80-57D7-4E2F-A544-0F66C4B1383F}">
      <dgm:prSet/>
      <dgm:spPr/>
      <dgm:t>
        <a:bodyPr/>
        <a:lstStyle/>
        <a:p>
          <a:endParaRPr lang="en-US"/>
        </a:p>
      </dgm:t>
    </dgm:pt>
    <dgm:pt modelId="{BA15FDE0-B197-42C6-9D8A-C146B3F09657}" type="sibTrans" cxnId="{BEDEEE80-57D7-4E2F-A544-0F66C4B1383F}">
      <dgm:prSet/>
      <dgm:spPr/>
      <dgm:t>
        <a:bodyPr/>
        <a:lstStyle/>
        <a:p>
          <a:endParaRPr lang="en-US"/>
        </a:p>
      </dgm:t>
    </dgm:pt>
    <dgm:pt modelId="{B10C3834-4132-4767-89EE-77D5720950D0}" type="pres">
      <dgm:prSet presAssocID="{3DD7FFC0-2D11-4C4D-AC4E-ECF9B6E2CFD8}" presName="Name0" presStyleCnt="0">
        <dgm:presLayoutVars>
          <dgm:dir/>
          <dgm:resizeHandles val="exact"/>
        </dgm:presLayoutVars>
      </dgm:prSet>
      <dgm:spPr/>
      <dgm:t>
        <a:bodyPr/>
        <a:lstStyle/>
        <a:p>
          <a:endParaRPr lang="en-US"/>
        </a:p>
      </dgm:t>
    </dgm:pt>
    <dgm:pt modelId="{A535E5F9-B2DA-432C-AF67-9E10C7B2C017}" type="pres">
      <dgm:prSet presAssocID="{D5E44C9F-CC81-42E5-9EB8-B4DDCE09901A}" presName="node" presStyleLbl="node1" presStyleIdx="0" presStyleCnt="4">
        <dgm:presLayoutVars>
          <dgm:bulletEnabled val="1"/>
        </dgm:presLayoutVars>
      </dgm:prSet>
      <dgm:spPr/>
      <dgm:t>
        <a:bodyPr/>
        <a:lstStyle/>
        <a:p>
          <a:endParaRPr lang="en-US"/>
        </a:p>
      </dgm:t>
    </dgm:pt>
    <dgm:pt modelId="{08C65494-8259-424E-84E6-3E10DE18BEF8}" type="pres">
      <dgm:prSet presAssocID="{5ACD0C53-A0F8-4381-8440-B2DDB101C4B6}" presName="sibTrans" presStyleLbl="sibTrans2D1" presStyleIdx="0" presStyleCnt="3"/>
      <dgm:spPr/>
      <dgm:t>
        <a:bodyPr/>
        <a:lstStyle/>
        <a:p>
          <a:endParaRPr lang="en-US"/>
        </a:p>
      </dgm:t>
    </dgm:pt>
    <dgm:pt modelId="{3711B908-AB4B-4584-9A14-3A341C4D99E8}" type="pres">
      <dgm:prSet presAssocID="{5ACD0C53-A0F8-4381-8440-B2DDB101C4B6}" presName="connectorText" presStyleLbl="sibTrans2D1" presStyleIdx="0" presStyleCnt="3"/>
      <dgm:spPr/>
      <dgm:t>
        <a:bodyPr/>
        <a:lstStyle/>
        <a:p>
          <a:endParaRPr lang="en-US"/>
        </a:p>
      </dgm:t>
    </dgm:pt>
    <dgm:pt modelId="{2D5EDB1A-41E3-4FC0-AB90-D91080F1E30D}" type="pres">
      <dgm:prSet presAssocID="{CA0630CB-07A9-4B6F-8F8A-49A500EB0F84}" presName="node" presStyleLbl="node1" presStyleIdx="1" presStyleCnt="4">
        <dgm:presLayoutVars>
          <dgm:bulletEnabled val="1"/>
        </dgm:presLayoutVars>
      </dgm:prSet>
      <dgm:spPr/>
      <dgm:t>
        <a:bodyPr/>
        <a:lstStyle/>
        <a:p>
          <a:endParaRPr lang="en-US"/>
        </a:p>
      </dgm:t>
    </dgm:pt>
    <dgm:pt modelId="{5DAB512E-CF79-4AC4-8C18-37FC28A68AD6}" type="pres">
      <dgm:prSet presAssocID="{BC19F80F-7720-42F4-952F-5A28570F44CF}" presName="sibTrans" presStyleLbl="sibTrans2D1" presStyleIdx="1" presStyleCnt="3"/>
      <dgm:spPr/>
      <dgm:t>
        <a:bodyPr/>
        <a:lstStyle/>
        <a:p>
          <a:endParaRPr lang="en-US"/>
        </a:p>
      </dgm:t>
    </dgm:pt>
    <dgm:pt modelId="{AA9CD9E9-6466-431D-BE25-901296C70EB1}" type="pres">
      <dgm:prSet presAssocID="{BC19F80F-7720-42F4-952F-5A28570F44CF}" presName="connectorText" presStyleLbl="sibTrans2D1" presStyleIdx="1" presStyleCnt="3"/>
      <dgm:spPr/>
      <dgm:t>
        <a:bodyPr/>
        <a:lstStyle/>
        <a:p>
          <a:endParaRPr lang="en-US"/>
        </a:p>
      </dgm:t>
    </dgm:pt>
    <dgm:pt modelId="{D1FB367E-4482-48DB-921D-EA932AED1195}" type="pres">
      <dgm:prSet presAssocID="{6198BE83-D5B0-49ED-B17A-438017499818}" presName="node" presStyleLbl="node1" presStyleIdx="2" presStyleCnt="4">
        <dgm:presLayoutVars>
          <dgm:bulletEnabled val="1"/>
        </dgm:presLayoutVars>
      </dgm:prSet>
      <dgm:spPr/>
      <dgm:t>
        <a:bodyPr/>
        <a:lstStyle/>
        <a:p>
          <a:endParaRPr lang="en-US"/>
        </a:p>
      </dgm:t>
    </dgm:pt>
    <dgm:pt modelId="{780CFA63-9D07-4666-88FC-784C1707BCFE}" type="pres">
      <dgm:prSet presAssocID="{9D370583-0538-460F-A331-9682E5A21276}" presName="sibTrans" presStyleLbl="sibTrans2D1" presStyleIdx="2" presStyleCnt="3"/>
      <dgm:spPr/>
      <dgm:t>
        <a:bodyPr/>
        <a:lstStyle/>
        <a:p>
          <a:endParaRPr lang="en-US"/>
        </a:p>
      </dgm:t>
    </dgm:pt>
    <dgm:pt modelId="{CFD3D2ED-D911-4CB8-9397-E9F24CA5A2D2}" type="pres">
      <dgm:prSet presAssocID="{9D370583-0538-460F-A331-9682E5A21276}" presName="connectorText" presStyleLbl="sibTrans2D1" presStyleIdx="2" presStyleCnt="3"/>
      <dgm:spPr/>
      <dgm:t>
        <a:bodyPr/>
        <a:lstStyle/>
        <a:p>
          <a:endParaRPr lang="en-US"/>
        </a:p>
      </dgm:t>
    </dgm:pt>
    <dgm:pt modelId="{D9EFE5CC-5142-4EA8-944C-EBDC41E50173}" type="pres">
      <dgm:prSet presAssocID="{311447F0-DE61-42C1-BC61-CACAA2D8E829}" presName="node" presStyleLbl="node1" presStyleIdx="3" presStyleCnt="4">
        <dgm:presLayoutVars>
          <dgm:bulletEnabled val="1"/>
        </dgm:presLayoutVars>
      </dgm:prSet>
      <dgm:spPr/>
      <dgm:t>
        <a:bodyPr/>
        <a:lstStyle/>
        <a:p>
          <a:endParaRPr lang="en-US"/>
        </a:p>
      </dgm:t>
    </dgm:pt>
  </dgm:ptLst>
  <dgm:cxnLst>
    <dgm:cxn modelId="{70CB1CB8-0B3A-42B0-BEC5-956984988A9C}" type="presOf" srcId="{9D370583-0538-460F-A331-9682E5A21276}" destId="{CFD3D2ED-D911-4CB8-9397-E9F24CA5A2D2}" srcOrd="1" destOrd="0" presId="urn:microsoft.com/office/officeart/2005/8/layout/process1"/>
    <dgm:cxn modelId="{165CF3FD-F468-406B-9B4F-19FF71EE29D5}" srcId="{3DD7FFC0-2D11-4C4D-AC4E-ECF9B6E2CFD8}" destId="{D5E44C9F-CC81-42E5-9EB8-B4DDCE09901A}" srcOrd="0" destOrd="0" parTransId="{855F9FF2-EBF3-4246-B468-C969F8FFE9B4}" sibTransId="{5ACD0C53-A0F8-4381-8440-B2DDB101C4B6}"/>
    <dgm:cxn modelId="{CBA56EA0-DEBA-4136-B7C2-FD2F73A32E41}" type="presOf" srcId="{6198BE83-D5B0-49ED-B17A-438017499818}" destId="{D1FB367E-4482-48DB-921D-EA932AED1195}" srcOrd="0" destOrd="0" presId="urn:microsoft.com/office/officeart/2005/8/layout/process1"/>
    <dgm:cxn modelId="{BEDEEE80-57D7-4E2F-A544-0F66C4B1383F}" srcId="{3DD7FFC0-2D11-4C4D-AC4E-ECF9B6E2CFD8}" destId="{311447F0-DE61-42C1-BC61-CACAA2D8E829}" srcOrd="3" destOrd="0" parTransId="{2F2D2CE4-B311-4436-9940-EA573643DC0E}" sibTransId="{BA15FDE0-B197-42C6-9D8A-C146B3F09657}"/>
    <dgm:cxn modelId="{EA854170-7670-4922-B4F9-F699DE07D0D3}" type="presOf" srcId="{D5E44C9F-CC81-42E5-9EB8-B4DDCE09901A}" destId="{A535E5F9-B2DA-432C-AF67-9E10C7B2C017}" srcOrd="0" destOrd="0" presId="urn:microsoft.com/office/officeart/2005/8/layout/process1"/>
    <dgm:cxn modelId="{9ACCF265-CD86-49EA-B394-20D1499EB855}" type="presOf" srcId="{311447F0-DE61-42C1-BC61-CACAA2D8E829}" destId="{D9EFE5CC-5142-4EA8-944C-EBDC41E50173}" srcOrd="0" destOrd="0" presId="urn:microsoft.com/office/officeart/2005/8/layout/process1"/>
    <dgm:cxn modelId="{FF541CE8-3FAC-4576-BAA7-DC6F5A9FDF89}" type="presOf" srcId="{9D370583-0538-460F-A331-9682E5A21276}" destId="{780CFA63-9D07-4666-88FC-784C1707BCFE}" srcOrd="0" destOrd="0" presId="urn:microsoft.com/office/officeart/2005/8/layout/process1"/>
    <dgm:cxn modelId="{7B9E6364-80B8-4D81-90ED-58DCFBCB9825}" srcId="{3DD7FFC0-2D11-4C4D-AC4E-ECF9B6E2CFD8}" destId="{CA0630CB-07A9-4B6F-8F8A-49A500EB0F84}" srcOrd="1" destOrd="0" parTransId="{F56195CF-5683-45DE-9ABD-D64BAD40F41C}" sibTransId="{BC19F80F-7720-42F4-952F-5A28570F44CF}"/>
    <dgm:cxn modelId="{33BE2403-4CED-4887-A22E-08E13A79A9C8}" type="presOf" srcId="{3DD7FFC0-2D11-4C4D-AC4E-ECF9B6E2CFD8}" destId="{B10C3834-4132-4767-89EE-77D5720950D0}" srcOrd="0" destOrd="0" presId="urn:microsoft.com/office/officeart/2005/8/layout/process1"/>
    <dgm:cxn modelId="{CB362CE7-C488-4C08-A1F9-5B5C20541630}" type="presOf" srcId="{CA0630CB-07A9-4B6F-8F8A-49A500EB0F84}" destId="{2D5EDB1A-41E3-4FC0-AB90-D91080F1E30D}" srcOrd="0" destOrd="0" presId="urn:microsoft.com/office/officeart/2005/8/layout/process1"/>
    <dgm:cxn modelId="{DB06D370-787B-4C25-8692-016D3B8E41F2}" type="presOf" srcId="{BC19F80F-7720-42F4-952F-5A28570F44CF}" destId="{5DAB512E-CF79-4AC4-8C18-37FC28A68AD6}" srcOrd="0" destOrd="0" presId="urn:microsoft.com/office/officeart/2005/8/layout/process1"/>
    <dgm:cxn modelId="{48E1AD8A-B48D-4D71-A9F5-250771B573DA}" srcId="{3DD7FFC0-2D11-4C4D-AC4E-ECF9B6E2CFD8}" destId="{6198BE83-D5B0-49ED-B17A-438017499818}" srcOrd="2" destOrd="0" parTransId="{23A30E35-4605-4A69-B21A-FDEF3CC3A927}" sibTransId="{9D370583-0538-460F-A331-9682E5A21276}"/>
    <dgm:cxn modelId="{251C356E-2244-4E4D-AEEA-8E30B198D742}" type="presOf" srcId="{5ACD0C53-A0F8-4381-8440-B2DDB101C4B6}" destId="{3711B908-AB4B-4584-9A14-3A341C4D99E8}" srcOrd="1" destOrd="0" presId="urn:microsoft.com/office/officeart/2005/8/layout/process1"/>
    <dgm:cxn modelId="{988FF5E0-10BE-4732-8D5B-55ACA8318E18}" type="presOf" srcId="{5ACD0C53-A0F8-4381-8440-B2DDB101C4B6}" destId="{08C65494-8259-424E-84E6-3E10DE18BEF8}" srcOrd="0" destOrd="0" presId="urn:microsoft.com/office/officeart/2005/8/layout/process1"/>
    <dgm:cxn modelId="{911AB11B-E641-46C8-A0BB-D0AA079EB880}" type="presOf" srcId="{BC19F80F-7720-42F4-952F-5A28570F44CF}" destId="{AA9CD9E9-6466-431D-BE25-901296C70EB1}" srcOrd="1" destOrd="0" presId="urn:microsoft.com/office/officeart/2005/8/layout/process1"/>
    <dgm:cxn modelId="{25ABFDC1-0D41-41EA-A991-082802EF0EB0}" type="presParOf" srcId="{B10C3834-4132-4767-89EE-77D5720950D0}" destId="{A535E5F9-B2DA-432C-AF67-9E10C7B2C017}" srcOrd="0" destOrd="0" presId="urn:microsoft.com/office/officeart/2005/8/layout/process1"/>
    <dgm:cxn modelId="{AC094813-8C64-4CAD-AE5B-C64C9331A95D}" type="presParOf" srcId="{B10C3834-4132-4767-89EE-77D5720950D0}" destId="{08C65494-8259-424E-84E6-3E10DE18BEF8}" srcOrd="1" destOrd="0" presId="urn:microsoft.com/office/officeart/2005/8/layout/process1"/>
    <dgm:cxn modelId="{F3D90A84-3852-4AF4-8991-5F02966262AB}" type="presParOf" srcId="{08C65494-8259-424E-84E6-3E10DE18BEF8}" destId="{3711B908-AB4B-4584-9A14-3A341C4D99E8}" srcOrd="0" destOrd="0" presId="urn:microsoft.com/office/officeart/2005/8/layout/process1"/>
    <dgm:cxn modelId="{F6A03139-73BB-45BF-A976-FC391B3066A1}" type="presParOf" srcId="{B10C3834-4132-4767-89EE-77D5720950D0}" destId="{2D5EDB1A-41E3-4FC0-AB90-D91080F1E30D}" srcOrd="2" destOrd="0" presId="urn:microsoft.com/office/officeart/2005/8/layout/process1"/>
    <dgm:cxn modelId="{3AA2E215-EC37-476D-A2D7-FDD97C439DDB}" type="presParOf" srcId="{B10C3834-4132-4767-89EE-77D5720950D0}" destId="{5DAB512E-CF79-4AC4-8C18-37FC28A68AD6}" srcOrd="3" destOrd="0" presId="urn:microsoft.com/office/officeart/2005/8/layout/process1"/>
    <dgm:cxn modelId="{3A766A47-9F6D-4B96-AE36-61AFFB0807CF}" type="presParOf" srcId="{5DAB512E-CF79-4AC4-8C18-37FC28A68AD6}" destId="{AA9CD9E9-6466-431D-BE25-901296C70EB1}" srcOrd="0" destOrd="0" presId="urn:microsoft.com/office/officeart/2005/8/layout/process1"/>
    <dgm:cxn modelId="{640CDEFA-C04C-4E78-8AA5-0CFA165509B1}" type="presParOf" srcId="{B10C3834-4132-4767-89EE-77D5720950D0}" destId="{D1FB367E-4482-48DB-921D-EA932AED1195}" srcOrd="4" destOrd="0" presId="urn:microsoft.com/office/officeart/2005/8/layout/process1"/>
    <dgm:cxn modelId="{997F0185-92F7-4C89-BE2C-22D4A6187033}" type="presParOf" srcId="{B10C3834-4132-4767-89EE-77D5720950D0}" destId="{780CFA63-9D07-4666-88FC-784C1707BCFE}" srcOrd="5" destOrd="0" presId="urn:microsoft.com/office/officeart/2005/8/layout/process1"/>
    <dgm:cxn modelId="{75D12A03-CF68-435D-9B10-08995AE11BE6}" type="presParOf" srcId="{780CFA63-9D07-4666-88FC-784C1707BCFE}" destId="{CFD3D2ED-D911-4CB8-9397-E9F24CA5A2D2}" srcOrd="0" destOrd="0" presId="urn:microsoft.com/office/officeart/2005/8/layout/process1"/>
    <dgm:cxn modelId="{1DA389F0-7229-4A67-80B6-24CE53DA8953}" type="presParOf" srcId="{B10C3834-4132-4767-89EE-77D5720950D0}" destId="{D9EFE5CC-5142-4EA8-944C-EBDC41E50173}"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AB45C3-6B6E-4960-9B1F-58398FA0C81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E78BD1C6-7E99-411F-9531-97860FC04136}">
      <dgm:prSet phldrT="[Text]"/>
      <dgm:spPr/>
      <dgm:t>
        <a:bodyPr/>
        <a:lstStyle/>
        <a:p>
          <a:r>
            <a:rPr lang="en-US" dirty="0" smtClean="0"/>
            <a:t>Requirements</a:t>
          </a:r>
          <a:endParaRPr lang="en-US" dirty="0"/>
        </a:p>
      </dgm:t>
    </dgm:pt>
    <dgm:pt modelId="{6C89435B-1464-4770-84B7-5B5EFAD91361}" type="parTrans" cxnId="{76BE2DAC-13BA-4C35-B257-D8A86ECEB7A7}">
      <dgm:prSet/>
      <dgm:spPr/>
      <dgm:t>
        <a:bodyPr/>
        <a:lstStyle/>
        <a:p>
          <a:endParaRPr lang="en-US"/>
        </a:p>
      </dgm:t>
    </dgm:pt>
    <dgm:pt modelId="{97BAECEB-5139-45DC-8F17-D4FDE37D4007}" type="sibTrans" cxnId="{76BE2DAC-13BA-4C35-B257-D8A86ECEB7A7}">
      <dgm:prSet/>
      <dgm:spPr/>
      <dgm:t>
        <a:bodyPr/>
        <a:lstStyle/>
        <a:p>
          <a:endParaRPr lang="en-US"/>
        </a:p>
      </dgm:t>
    </dgm:pt>
    <dgm:pt modelId="{67DBE747-2F4E-4BF6-8B9D-C74BF173DA3C}">
      <dgm:prSet phldrT="[Text]"/>
      <dgm:spPr/>
      <dgm:t>
        <a:bodyPr/>
        <a:lstStyle/>
        <a:p>
          <a:r>
            <a:rPr lang="en-US" dirty="0" smtClean="0"/>
            <a:t>Functional </a:t>
          </a:r>
          <a:endParaRPr lang="en-US" dirty="0"/>
        </a:p>
      </dgm:t>
    </dgm:pt>
    <dgm:pt modelId="{1B92F3AF-9E81-4DCD-9144-9FC9C429EED1}" type="parTrans" cxnId="{56FE0D7A-6D29-408B-ACC5-12626099B101}">
      <dgm:prSet/>
      <dgm:spPr/>
      <dgm:t>
        <a:bodyPr/>
        <a:lstStyle/>
        <a:p>
          <a:endParaRPr lang="en-US"/>
        </a:p>
      </dgm:t>
    </dgm:pt>
    <dgm:pt modelId="{E6DEB7D5-4418-4F54-A28A-D30568EBCF48}" type="sibTrans" cxnId="{56FE0D7A-6D29-408B-ACC5-12626099B101}">
      <dgm:prSet/>
      <dgm:spPr/>
      <dgm:t>
        <a:bodyPr/>
        <a:lstStyle/>
        <a:p>
          <a:endParaRPr lang="en-US"/>
        </a:p>
      </dgm:t>
    </dgm:pt>
    <dgm:pt modelId="{3EC37A2F-A532-4638-9E38-913815A76F40}">
      <dgm:prSet phldrT="[Text]"/>
      <dgm:spPr/>
      <dgm:t>
        <a:bodyPr/>
        <a:lstStyle/>
        <a:p>
          <a:r>
            <a:rPr lang="en-US" dirty="0" smtClean="0"/>
            <a:t>Non-Functional</a:t>
          </a:r>
          <a:endParaRPr lang="en-US" dirty="0"/>
        </a:p>
      </dgm:t>
    </dgm:pt>
    <dgm:pt modelId="{205AF267-AF27-4382-B4DF-0C266649D244}" type="parTrans" cxnId="{2DD42147-3437-4F10-BA12-79F307A958D0}">
      <dgm:prSet/>
      <dgm:spPr/>
      <dgm:t>
        <a:bodyPr/>
        <a:lstStyle/>
        <a:p>
          <a:endParaRPr lang="en-US"/>
        </a:p>
      </dgm:t>
    </dgm:pt>
    <dgm:pt modelId="{6B71BC60-1D4C-4434-A968-4AC52F8B75D5}" type="sibTrans" cxnId="{2DD42147-3437-4F10-BA12-79F307A958D0}">
      <dgm:prSet/>
      <dgm:spPr/>
      <dgm:t>
        <a:bodyPr/>
        <a:lstStyle/>
        <a:p>
          <a:endParaRPr lang="en-US"/>
        </a:p>
      </dgm:t>
    </dgm:pt>
    <dgm:pt modelId="{B80A9AB7-1821-48BF-B6F3-D0B473023534}" type="pres">
      <dgm:prSet presAssocID="{23AB45C3-6B6E-4960-9B1F-58398FA0C81A}" presName="hierChild1" presStyleCnt="0">
        <dgm:presLayoutVars>
          <dgm:orgChart val="1"/>
          <dgm:chPref val="1"/>
          <dgm:dir/>
          <dgm:animOne val="branch"/>
          <dgm:animLvl val="lvl"/>
          <dgm:resizeHandles/>
        </dgm:presLayoutVars>
      </dgm:prSet>
      <dgm:spPr/>
      <dgm:t>
        <a:bodyPr/>
        <a:lstStyle/>
        <a:p>
          <a:endParaRPr lang="en-US"/>
        </a:p>
      </dgm:t>
    </dgm:pt>
    <dgm:pt modelId="{8D57DBFB-F678-4A03-9869-BD531A1C88CE}" type="pres">
      <dgm:prSet presAssocID="{E78BD1C6-7E99-411F-9531-97860FC04136}" presName="hierRoot1" presStyleCnt="0">
        <dgm:presLayoutVars>
          <dgm:hierBranch val="init"/>
        </dgm:presLayoutVars>
      </dgm:prSet>
      <dgm:spPr/>
    </dgm:pt>
    <dgm:pt modelId="{4FB95CC1-78E8-49B4-9E6D-32ABC74CF413}" type="pres">
      <dgm:prSet presAssocID="{E78BD1C6-7E99-411F-9531-97860FC04136}" presName="rootComposite1" presStyleCnt="0"/>
      <dgm:spPr/>
    </dgm:pt>
    <dgm:pt modelId="{0A6C5FC8-FB71-4628-AA06-1A0A5502A758}" type="pres">
      <dgm:prSet presAssocID="{E78BD1C6-7E99-411F-9531-97860FC04136}" presName="rootText1" presStyleLbl="node0" presStyleIdx="0" presStyleCnt="1">
        <dgm:presLayoutVars>
          <dgm:chPref val="3"/>
        </dgm:presLayoutVars>
      </dgm:prSet>
      <dgm:spPr/>
      <dgm:t>
        <a:bodyPr/>
        <a:lstStyle/>
        <a:p>
          <a:endParaRPr lang="en-US"/>
        </a:p>
      </dgm:t>
    </dgm:pt>
    <dgm:pt modelId="{AF2BD45B-6DF5-480C-91A7-596F04BE2C0B}" type="pres">
      <dgm:prSet presAssocID="{E78BD1C6-7E99-411F-9531-97860FC04136}" presName="rootConnector1" presStyleLbl="node1" presStyleIdx="0" presStyleCnt="0"/>
      <dgm:spPr/>
      <dgm:t>
        <a:bodyPr/>
        <a:lstStyle/>
        <a:p>
          <a:endParaRPr lang="en-US"/>
        </a:p>
      </dgm:t>
    </dgm:pt>
    <dgm:pt modelId="{CF4A7C3A-5C2F-4D34-ADEC-F54589E37B26}" type="pres">
      <dgm:prSet presAssocID="{E78BD1C6-7E99-411F-9531-97860FC04136}" presName="hierChild2" presStyleCnt="0"/>
      <dgm:spPr/>
    </dgm:pt>
    <dgm:pt modelId="{CBB4E58B-F6A2-4EA7-A2D0-DA9ECF9C1EFD}" type="pres">
      <dgm:prSet presAssocID="{1B92F3AF-9E81-4DCD-9144-9FC9C429EED1}" presName="Name37" presStyleLbl="parChTrans1D2" presStyleIdx="0" presStyleCnt="2"/>
      <dgm:spPr/>
      <dgm:t>
        <a:bodyPr/>
        <a:lstStyle/>
        <a:p>
          <a:endParaRPr lang="en-US"/>
        </a:p>
      </dgm:t>
    </dgm:pt>
    <dgm:pt modelId="{40FF8F68-F86D-4145-8846-FE6B0EBB84A4}" type="pres">
      <dgm:prSet presAssocID="{67DBE747-2F4E-4BF6-8B9D-C74BF173DA3C}" presName="hierRoot2" presStyleCnt="0">
        <dgm:presLayoutVars>
          <dgm:hierBranch val="init"/>
        </dgm:presLayoutVars>
      </dgm:prSet>
      <dgm:spPr/>
    </dgm:pt>
    <dgm:pt modelId="{C37B65BC-BE63-4E08-81F8-63C640D0A13C}" type="pres">
      <dgm:prSet presAssocID="{67DBE747-2F4E-4BF6-8B9D-C74BF173DA3C}" presName="rootComposite" presStyleCnt="0"/>
      <dgm:spPr/>
    </dgm:pt>
    <dgm:pt modelId="{B0ACEC48-2AD0-4049-B148-F212D7C211FE}" type="pres">
      <dgm:prSet presAssocID="{67DBE747-2F4E-4BF6-8B9D-C74BF173DA3C}" presName="rootText" presStyleLbl="node2" presStyleIdx="0" presStyleCnt="2">
        <dgm:presLayoutVars>
          <dgm:chPref val="3"/>
        </dgm:presLayoutVars>
      </dgm:prSet>
      <dgm:spPr/>
      <dgm:t>
        <a:bodyPr/>
        <a:lstStyle/>
        <a:p>
          <a:endParaRPr lang="en-US"/>
        </a:p>
      </dgm:t>
    </dgm:pt>
    <dgm:pt modelId="{A2749FF6-4E22-4E51-A85F-F1ADF70A0C38}" type="pres">
      <dgm:prSet presAssocID="{67DBE747-2F4E-4BF6-8B9D-C74BF173DA3C}" presName="rootConnector" presStyleLbl="node2" presStyleIdx="0" presStyleCnt="2"/>
      <dgm:spPr/>
      <dgm:t>
        <a:bodyPr/>
        <a:lstStyle/>
        <a:p>
          <a:endParaRPr lang="en-US"/>
        </a:p>
      </dgm:t>
    </dgm:pt>
    <dgm:pt modelId="{A6BBC4B5-4496-441D-A795-EE7E90AC3087}" type="pres">
      <dgm:prSet presAssocID="{67DBE747-2F4E-4BF6-8B9D-C74BF173DA3C}" presName="hierChild4" presStyleCnt="0"/>
      <dgm:spPr/>
    </dgm:pt>
    <dgm:pt modelId="{507F952A-9A74-4DBA-B487-2609FAF1AA8B}" type="pres">
      <dgm:prSet presAssocID="{67DBE747-2F4E-4BF6-8B9D-C74BF173DA3C}" presName="hierChild5" presStyleCnt="0"/>
      <dgm:spPr/>
    </dgm:pt>
    <dgm:pt modelId="{453B820E-B882-46A8-B1C8-611A1312862F}" type="pres">
      <dgm:prSet presAssocID="{205AF267-AF27-4382-B4DF-0C266649D244}" presName="Name37" presStyleLbl="parChTrans1D2" presStyleIdx="1" presStyleCnt="2"/>
      <dgm:spPr/>
      <dgm:t>
        <a:bodyPr/>
        <a:lstStyle/>
        <a:p>
          <a:endParaRPr lang="en-US"/>
        </a:p>
      </dgm:t>
    </dgm:pt>
    <dgm:pt modelId="{CB2E3F12-4F28-4884-B9A1-9DF2F4D53C05}" type="pres">
      <dgm:prSet presAssocID="{3EC37A2F-A532-4638-9E38-913815A76F40}" presName="hierRoot2" presStyleCnt="0">
        <dgm:presLayoutVars>
          <dgm:hierBranch val="init"/>
        </dgm:presLayoutVars>
      </dgm:prSet>
      <dgm:spPr/>
    </dgm:pt>
    <dgm:pt modelId="{B721179F-C01D-4805-9108-A7E6D59128DC}" type="pres">
      <dgm:prSet presAssocID="{3EC37A2F-A532-4638-9E38-913815A76F40}" presName="rootComposite" presStyleCnt="0"/>
      <dgm:spPr/>
    </dgm:pt>
    <dgm:pt modelId="{D73D2A4C-DF98-43D4-88A4-ABA832BB8F7F}" type="pres">
      <dgm:prSet presAssocID="{3EC37A2F-A532-4638-9E38-913815A76F40}" presName="rootText" presStyleLbl="node2" presStyleIdx="1" presStyleCnt="2">
        <dgm:presLayoutVars>
          <dgm:chPref val="3"/>
        </dgm:presLayoutVars>
      </dgm:prSet>
      <dgm:spPr/>
      <dgm:t>
        <a:bodyPr/>
        <a:lstStyle/>
        <a:p>
          <a:endParaRPr lang="en-US"/>
        </a:p>
      </dgm:t>
    </dgm:pt>
    <dgm:pt modelId="{9736F7F3-74F0-479E-BEEF-DC1FE256BB7E}" type="pres">
      <dgm:prSet presAssocID="{3EC37A2F-A532-4638-9E38-913815A76F40}" presName="rootConnector" presStyleLbl="node2" presStyleIdx="1" presStyleCnt="2"/>
      <dgm:spPr/>
      <dgm:t>
        <a:bodyPr/>
        <a:lstStyle/>
        <a:p>
          <a:endParaRPr lang="en-US"/>
        </a:p>
      </dgm:t>
    </dgm:pt>
    <dgm:pt modelId="{0B70BEF8-923A-4012-9C6E-AC8F51ABF3BF}" type="pres">
      <dgm:prSet presAssocID="{3EC37A2F-A532-4638-9E38-913815A76F40}" presName="hierChild4" presStyleCnt="0"/>
      <dgm:spPr/>
    </dgm:pt>
    <dgm:pt modelId="{C6531DCC-90F1-4504-B7CB-C7F439DDF3B1}" type="pres">
      <dgm:prSet presAssocID="{3EC37A2F-A532-4638-9E38-913815A76F40}" presName="hierChild5" presStyleCnt="0"/>
      <dgm:spPr/>
    </dgm:pt>
    <dgm:pt modelId="{B4B37E20-9D00-4C74-9B38-F1F100473D9D}" type="pres">
      <dgm:prSet presAssocID="{E78BD1C6-7E99-411F-9531-97860FC04136}" presName="hierChild3" presStyleCnt="0"/>
      <dgm:spPr/>
    </dgm:pt>
  </dgm:ptLst>
  <dgm:cxnLst>
    <dgm:cxn modelId="{198DF6AD-DBA2-4AD4-A7E4-08151EE2ACAF}" type="presOf" srcId="{67DBE747-2F4E-4BF6-8B9D-C74BF173DA3C}" destId="{A2749FF6-4E22-4E51-A85F-F1ADF70A0C38}" srcOrd="1" destOrd="0" presId="urn:microsoft.com/office/officeart/2005/8/layout/orgChart1"/>
    <dgm:cxn modelId="{2BEE5E6B-4512-4829-907A-C24FA3012409}" type="presOf" srcId="{3EC37A2F-A532-4638-9E38-913815A76F40}" destId="{9736F7F3-74F0-479E-BEEF-DC1FE256BB7E}" srcOrd="1" destOrd="0" presId="urn:microsoft.com/office/officeart/2005/8/layout/orgChart1"/>
    <dgm:cxn modelId="{3E341528-C9C3-4AB4-9D85-12662C158A82}" type="presOf" srcId="{205AF267-AF27-4382-B4DF-0C266649D244}" destId="{453B820E-B882-46A8-B1C8-611A1312862F}" srcOrd="0" destOrd="0" presId="urn:microsoft.com/office/officeart/2005/8/layout/orgChart1"/>
    <dgm:cxn modelId="{FB4A1CBD-2126-44B3-8C24-1E722B61DBCF}" type="presOf" srcId="{67DBE747-2F4E-4BF6-8B9D-C74BF173DA3C}" destId="{B0ACEC48-2AD0-4049-B148-F212D7C211FE}" srcOrd="0" destOrd="0" presId="urn:microsoft.com/office/officeart/2005/8/layout/orgChart1"/>
    <dgm:cxn modelId="{2DD42147-3437-4F10-BA12-79F307A958D0}" srcId="{E78BD1C6-7E99-411F-9531-97860FC04136}" destId="{3EC37A2F-A532-4638-9E38-913815A76F40}" srcOrd="1" destOrd="0" parTransId="{205AF267-AF27-4382-B4DF-0C266649D244}" sibTransId="{6B71BC60-1D4C-4434-A968-4AC52F8B75D5}"/>
    <dgm:cxn modelId="{D3534B1C-ECC4-46B4-BFED-71CC0D8AF06B}" type="presOf" srcId="{23AB45C3-6B6E-4960-9B1F-58398FA0C81A}" destId="{B80A9AB7-1821-48BF-B6F3-D0B473023534}" srcOrd="0" destOrd="0" presId="urn:microsoft.com/office/officeart/2005/8/layout/orgChart1"/>
    <dgm:cxn modelId="{F3A74266-E9B2-4CA0-9EF0-7863F6EBD8B1}" type="presOf" srcId="{1B92F3AF-9E81-4DCD-9144-9FC9C429EED1}" destId="{CBB4E58B-F6A2-4EA7-A2D0-DA9ECF9C1EFD}" srcOrd="0" destOrd="0" presId="urn:microsoft.com/office/officeart/2005/8/layout/orgChart1"/>
    <dgm:cxn modelId="{76BE2DAC-13BA-4C35-B257-D8A86ECEB7A7}" srcId="{23AB45C3-6B6E-4960-9B1F-58398FA0C81A}" destId="{E78BD1C6-7E99-411F-9531-97860FC04136}" srcOrd="0" destOrd="0" parTransId="{6C89435B-1464-4770-84B7-5B5EFAD91361}" sibTransId="{97BAECEB-5139-45DC-8F17-D4FDE37D4007}"/>
    <dgm:cxn modelId="{A02C2760-170B-46C8-92E3-F3A885BEBFDD}" type="presOf" srcId="{3EC37A2F-A532-4638-9E38-913815A76F40}" destId="{D73D2A4C-DF98-43D4-88A4-ABA832BB8F7F}" srcOrd="0" destOrd="0" presId="urn:microsoft.com/office/officeart/2005/8/layout/orgChart1"/>
    <dgm:cxn modelId="{8DE66B1B-DC5D-4333-8DD9-D5EECD0BF78B}" type="presOf" srcId="{E78BD1C6-7E99-411F-9531-97860FC04136}" destId="{AF2BD45B-6DF5-480C-91A7-596F04BE2C0B}" srcOrd="1" destOrd="0" presId="urn:microsoft.com/office/officeart/2005/8/layout/orgChart1"/>
    <dgm:cxn modelId="{37D722C7-FD0C-4E9B-9885-8F075A595AFF}" type="presOf" srcId="{E78BD1C6-7E99-411F-9531-97860FC04136}" destId="{0A6C5FC8-FB71-4628-AA06-1A0A5502A758}" srcOrd="0" destOrd="0" presId="urn:microsoft.com/office/officeart/2005/8/layout/orgChart1"/>
    <dgm:cxn modelId="{56FE0D7A-6D29-408B-ACC5-12626099B101}" srcId="{E78BD1C6-7E99-411F-9531-97860FC04136}" destId="{67DBE747-2F4E-4BF6-8B9D-C74BF173DA3C}" srcOrd="0" destOrd="0" parTransId="{1B92F3AF-9E81-4DCD-9144-9FC9C429EED1}" sibTransId="{E6DEB7D5-4418-4F54-A28A-D30568EBCF48}"/>
    <dgm:cxn modelId="{1487DE72-3E64-4E1B-A8EB-9AB34147F48E}" type="presParOf" srcId="{B80A9AB7-1821-48BF-B6F3-D0B473023534}" destId="{8D57DBFB-F678-4A03-9869-BD531A1C88CE}" srcOrd="0" destOrd="0" presId="urn:microsoft.com/office/officeart/2005/8/layout/orgChart1"/>
    <dgm:cxn modelId="{B4BB0C70-D0A0-487D-9F7C-06C89A74C375}" type="presParOf" srcId="{8D57DBFB-F678-4A03-9869-BD531A1C88CE}" destId="{4FB95CC1-78E8-49B4-9E6D-32ABC74CF413}" srcOrd="0" destOrd="0" presId="urn:microsoft.com/office/officeart/2005/8/layout/orgChart1"/>
    <dgm:cxn modelId="{ACACB435-B9BB-439E-A724-16610AAAA339}" type="presParOf" srcId="{4FB95CC1-78E8-49B4-9E6D-32ABC74CF413}" destId="{0A6C5FC8-FB71-4628-AA06-1A0A5502A758}" srcOrd="0" destOrd="0" presId="urn:microsoft.com/office/officeart/2005/8/layout/orgChart1"/>
    <dgm:cxn modelId="{56FA27BB-5A09-4B0B-8459-F96BC6E093A7}" type="presParOf" srcId="{4FB95CC1-78E8-49B4-9E6D-32ABC74CF413}" destId="{AF2BD45B-6DF5-480C-91A7-596F04BE2C0B}" srcOrd="1" destOrd="0" presId="urn:microsoft.com/office/officeart/2005/8/layout/orgChart1"/>
    <dgm:cxn modelId="{F439492F-9B94-4795-B76F-74BC08537C51}" type="presParOf" srcId="{8D57DBFB-F678-4A03-9869-BD531A1C88CE}" destId="{CF4A7C3A-5C2F-4D34-ADEC-F54589E37B26}" srcOrd="1" destOrd="0" presId="urn:microsoft.com/office/officeart/2005/8/layout/orgChart1"/>
    <dgm:cxn modelId="{BD8E758A-136F-4487-B2ED-0D435BBFD052}" type="presParOf" srcId="{CF4A7C3A-5C2F-4D34-ADEC-F54589E37B26}" destId="{CBB4E58B-F6A2-4EA7-A2D0-DA9ECF9C1EFD}" srcOrd="0" destOrd="0" presId="urn:microsoft.com/office/officeart/2005/8/layout/orgChart1"/>
    <dgm:cxn modelId="{F0142605-F806-4DA3-B51F-B2CB461FDE52}" type="presParOf" srcId="{CF4A7C3A-5C2F-4D34-ADEC-F54589E37B26}" destId="{40FF8F68-F86D-4145-8846-FE6B0EBB84A4}" srcOrd="1" destOrd="0" presId="urn:microsoft.com/office/officeart/2005/8/layout/orgChart1"/>
    <dgm:cxn modelId="{E24C2A98-9851-4060-923B-176BC99E75F4}" type="presParOf" srcId="{40FF8F68-F86D-4145-8846-FE6B0EBB84A4}" destId="{C37B65BC-BE63-4E08-81F8-63C640D0A13C}" srcOrd="0" destOrd="0" presId="urn:microsoft.com/office/officeart/2005/8/layout/orgChart1"/>
    <dgm:cxn modelId="{27AD6727-1896-4CAD-837F-E2080CA02A62}" type="presParOf" srcId="{C37B65BC-BE63-4E08-81F8-63C640D0A13C}" destId="{B0ACEC48-2AD0-4049-B148-F212D7C211FE}" srcOrd="0" destOrd="0" presId="urn:microsoft.com/office/officeart/2005/8/layout/orgChart1"/>
    <dgm:cxn modelId="{CBA3711C-00CD-4A3B-AA94-497B1579996E}" type="presParOf" srcId="{C37B65BC-BE63-4E08-81F8-63C640D0A13C}" destId="{A2749FF6-4E22-4E51-A85F-F1ADF70A0C38}" srcOrd="1" destOrd="0" presId="urn:microsoft.com/office/officeart/2005/8/layout/orgChart1"/>
    <dgm:cxn modelId="{60074DB7-455E-423C-824C-543E0006D222}" type="presParOf" srcId="{40FF8F68-F86D-4145-8846-FE6B0EBB84A4}" destId="{A6BBC4B5-4496-441D-A795-EE7E90AC3087}" srcOrd="1" destOrd="0" presId="urn:microsoft.com/office/officeart/2005/8/layout/orgChart1"/>
    <dgm:cxn modelId="{6AD5C2A0-4ED4-4999-8FE6-553A4C9B9B3D}" type="presParOf" srcId="{40FF8F68-F86D-4145-8846-FE6B0EBB84A4}" destId="{507F952A-9A74-4DBA-B487-2609FAF1AA8B}" srcOrd="2" destOrd="0" presId="urn:microsoft.com/office/officeart/2005/8/layout/orgChart1"/>
    <dgm:cxn modelId="{0730FC76-560C-4A2A-A90A-658A58C60098}" type="presParOf" srcId="{CF4A7C3A-5C2F-4D34-ADEC-F54589E37B26}" destId="{453B820E-B882-46A8-B1C8-611A1312862F}" srcOrd="2" destOrd="0" presId="urn:microsoft.com/office/officeart/2005/8/layout/orgChart1"/>
    <dgm:cxn modelId="{9983EEF8-BA41-4C0D-A7DD-4E470F8C4110}" type="presParOf" srcId="{CF4A7C3A-5C2F-4D34-ADEC-F54589E37B26}" destId="{CB2E3F12-4F28-4884-B9A1-9DF2F4D53C05}" srcOrd="3" destOrd="0" presId="urn:microsoft.com/office/officeart/2005/8/layout/orgChart1"/>
    <dgm:cxn modelId="{6F2E62CC-8C39-4453-8531-469F136068AB}" type="presParOf" srcId="{CB2E3F12-4F28-4884-B9A1-9DF2F4D53C05}" destId="{B721179F-C01D-4805-9108-A7E6D59128DC}" srcOrd="0" destOrd="0" presId="urn:microsoft.com/office/officeart/2005/8/layout/orgChart1"/>
    <dgm:cxn modelId="{74D9997F-EFCA-4838-BE5A-B78A86177B09}" type="presParOf" srcId="{B721179F-C01D-4805-9108-A7E6D59128DC}" destId="{D73D2A4C-DF98-43D4-88A4-ABA832BB8F7F}" srcOrd="0" destOrd="0" presId="urn:microsoft.com/office/officeart/2005/8/layout/orgChart1"/>
    <dgm:cxn modelId="{37EE730D-FFDC-41EA-937F-0DF2B00BF5D0}" type="presParOf" srcId="{B721179F-C01D-4805-9108-A7E6D59128DC}" destId="{9736F7F3-74F0-479E-BEEF-DC1FE256BB7E}" srcOrd="1" destOrd="0" presId="urn:microsoft.com/office/officeart/2005/8/layout/orgChart1"/>
    <dgm:cxn modelId="{F50A008A-D26A-4B01-978C-B4424D3FE4C1}" type="presParOf" srcId="{CB2E3F12-4F28-4884-B9A1-9DF2F4D53C05}" destId="{0B70BEF8-923A-4012-9C6E-AC8F51ABF3BF}" srcOrd="1" destOrd="0" presId="urn:microsoft.com/office/officeart/2005/8/layout/orgChart1"/>
    <dgm:cxn modelId="{F3FBCB3D-BCC7-4884-B7DC-CF3940ADAAAA}" type="presParOf" srcId="{CB2E3F12-4F28-4884-B9A1-9DF2F4D53C05}" destId="{C6531DCC-90F1-4504-B7CB-C7F439DDF3B1}" srcOrd="2" destOrd="0" presId="urn:microsoft.com/office/officeart/2005/8/layout/orgChart1"/>
    <dgm:cxn modelId="{B67F7F5D-4F7F-434E-B5D6-8DE5F3A15F8A}" type="presParOf" srcId="{8D57DBFB-F678-4A03-9869-BD531A1C88CE}" destId="{B4B37E20-9D00-4C74-9B38-F1F100473D9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5E5F9-B2DA-432C-AF67-9E10C7B2C017}">
      <dsp:nvSpPr>
        <dsp:cNvPr id="0" name=""/>
        <dsp:cNvSpPr/>
      </dsp:nvSpPr>
      <dsp:spPr>
        <a:xfrm>
          <a:off x="3817"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solidFill>
            <a:schemeClr val="tx1"/>
          </a:solid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High level Requirements</a:t>
          </a:r>
          <a:endParaRPr lang="en-US" sz="2000" kern="1200" dirty="0"/>
        </a:p>
      </dsp:txBody>
      <dsp:txXfrm>
        <a:off x="3817" y="604178"/>
        <a:ext cx="1669070" cy="1001442"/>
      </dsp:txXfrm>
    </dsp:sp>
    <dsp:sp modelId="{08C65494-8259-424E-84E6-3E10DE18BEF8}">
      <dsp:nvSpPr>
        <dsp:cNvPr id="0" name=""/>
        <dsp:cNvSpPr/>
      </dsp:nvSpPr>
      <dsp:spPr>
        <a:xfrm>
          <a:off x="1839794" y="897935"/>
          <a:ext cx="353842" cy="413929"/>
        </a:xfrm>
        <a:prstGeom prst="rightArrow">
          <a:avLst>
            <a:gd name="adj1" fmla="val 60000"/>
            <a:gd name="adj2" fmla="val 50000"/>
          </a:avLst>
        </a:prstGeom>
        <a:gradFill rotWithShape="0">
          <a:gsLst>
            <a:gs pos="0">
              <a:schemeClr val="accent1">
                <a:tint val="60000"/>
                <a:hueOff val="0"/>
                <a:satOff val="0"/>
                <a:lumOff val="0"/>
                <a:alphaOff val="0"/>
                <a:tint val="45000"/>
                <a:satMod val="200000"/>
              </a:schemeClr>
            </a:gs>
            <a:gs pos="30000">
              <a:schemeClr val="accent1">
                <a:tint val="60000"/>
                <a:hueOff val="0"/>
                <a:satOff val="0"/>
                <a:lumOff val="0"/>
                <a:alphaOff val="0"/>
                <a:tint val="61000"/>
                <a:satMod val="200000"/>
              </a:schemeClr>
            </a:gs>
            <a:gs pos="45000">
              <a:schemeClr val="accent1">
                <a:tint val="60000"/>
                <a:hueOff val="0"/>
                <a:satOff val="0"/>
                <a:lumOff val="0"/>
                <a:alphaOff val="0"/>
                <a:tint val="66000"/>
                <a:satMod val="200000"/>
              </a:schemeClr>
            </a:gs>
            <a:gs pos="55000">
              <a:schemeClr val="accent1">
                <a:tint val="60000"/>
                <a:hueOff val="0"/>
                <a:satOff val="0"/>
                <a:lumOff val="0"/>
                <a:alphaOff val="0"/>
                <a:tint val="66000"/>
                <a:satMod val="200000"/>
              </a:schemeClr>
            </a:gs>
            <a:gs pos="73000">
              <a:schemeClr val="accent1">
                <a:tint val="60000"/>
                <a:hueOff val="0"/>
                <a:satOff val="0"/>
                <a:lumOff val="0"/>
                <a:alphaOff val="0"/>
                <a:tint val="61000"/>
                <a:satMod val="200000"/>
              </a:schemeClr>
            </a:gs>
            <a:gs pos="100000">
              <a:schemeClr val="accent1">
                <a:tint val="60000"/>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1839794" y="897935"/>
        <a:ext cx="353842" cy="413929"/>
      </dsp:txXfrm>
    </dsp:sp>
    <dsp:sp modelId="{2D5EDB1A-41E3-4FC0-AB90-D91080F1E30D}">
      <dsp:nvSpPr>
        <dsp:cNvPr id="0" name=""/>
        <dsp:cNvSpPr/>
      </dsp:nvSpPr>
      <dsp:spPr>
        <a:xfrm>
          <a:off x="2340515"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Award Contract</a:t>
          </a:r>
          <a:endParaRPr lang="en-US" sz="2000" kern="1200" dirty="0"/>
        </a:p>
      </dsp:txBody>
      <dsp:txXfrm>
        <a:off x="2340515" y="604178"/>
        <a:ext cx="1669070" cy="1001442"/>
      </dsp:txXfrm>
    </dsp:sp>
    <dsp:sp modelId="{5DAB512E-CF79-4AC4-8C18-37FC28A68AD6}">
      <dsp:nvSpPr>
        <dsp:cNvPr id="0" name=""/>
        <dsp:cNvSpPr/>
      </dsp:nvSpPr>
      <dsp:spPr>
        <a:xfrm>
          <a:off x="4176492" y="897935"/>
          <a:ext cx="353842" cy="413929"/>
        </a:xfrm>
        <a:prstGeom prst="rightArrow">
          <a:avLst>
            <a:gd name="adj1" fmla="val 60000"/>
            <a:gd name="adj2" fmla="val 50000"/>
          </a:avLst>
        </a:prstGeom>
        <a:gradFill rotWithShape="0">
          <a:gsLst>
            <a:gs pos="0">
              <a:schemeClr val="accent1">
                <a:tint val="60000"/>
                <a:hueOff val="0"/>
                <a:satOff val="0"/>
                <a:lumOff val="0"/>
                <a:alphaOff val="0"/>
                <a:tint val="45000"/>
                <a:satMod val="200000"/>
              </a:schemeClr>
            </a:gs>
            <a:gs pos="30000">
              <a:schemeClr val="accent1">
                <a:tint val="60000"/>
                <a:hueOff val="0"/>
                <a:satOff val="0"/>
                <a:lumOff val="0"/>
                <a:alphaOff val="0"/>
                <a:tint val="61000"/>
                <a:satMod val="200000"/>
              </a:schemeClr>
            </a:gs>
            <a:gs pos="45000">
              <a:schemeClr val="accent1">
                <a:tint val="60000"/>
                <a:hueOff val="0"/>
                <a:satOff val="0"/>
                <a:lumOff val="0"/>
                <a:alphaOff val="0"/>
                <a:tint val="66000"/>
                <a:satMod val="200000"/>
              </a:schemeClr>
            </a:gs>
            <a:gs pos="55000">
              <a:schemeClr val="accent1">
                <a:tint val="60000"/>
                <a:hueOff val="0"/>
                <a:satOff val="0"/>
                <a:lumOff val="0"/>
                <a:alphaOff val="0"/>
                <a:tint val="66000"/>
                <a:satMod val="200000"/>
              </a:schemeClr>
            </a:gs>
            <a:gs pos="73000">
              <a:schemeClr val="accent1">
                <a:tint val="60000"/>
                <a:hueOff val="0"/>
                <a:satOff val="0"/>
                <a:lumOff val="0"/>
                <a:alphaOff val="0"/>
                <a:tint val="61000"/>
                <a:satMod val="200000"/>
              </a:schemeClr>
            </a:gs>
            <a:gs pos="100000">
              <a:schemeClr val="accent1">
                <a:tint val="60000"/>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4176492" y="897935"/>
        <a:ext cx="353842" cy="413929"/>
      </dsp:txXfrm>
    </dsp:sp>
    <dsp:sp modelId="{D1FB367E-4482-48DB-921D-EA932AED1195}">
      <dsp:nvSpPr>
        <dsp:cNvPr id="0" name=""/>
        <dsp:cNvSpPr/>
      </dsp:nvSpPr>
      <dsp:spPr>
        <a:xfrm>
          <a:off x="4677214"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Detailed Requirements</a:t>
          </a:r>
          <a:endParaRPr lang="en-US" sz="2000" kern="1200" dirty="0"/>
        </a:p>
      </dsp:txBody>
      <dsp:txXfrm>
        <a:off x="4677214" y="604178"/>
        <a:ext cx="1669070" cy="1001442"/>
      </dsp:txXfrm>
    </dsp:sp>
    <dsp:sp modelId="{780CFA63-9D07-4666-88FC-784C1707BCFE}">
      <dsp:nvSpPr>
        <dsp:cNvPr id="0" name=""/>
        <dsp:cNvSpPr/>
      </dsp:nvSpPr>
      <dsp:spPr>
        <a:xfrm>
          <a:off x="6513191" y="897935"/>
          <a:ext cx="353842" cy="413929"/>
        </a:xfrm>
        <a:prstGeom prst="rightArrow">
          <a:avLst>
            <a:gd name="adj1" fmla="val 60000"/>
            <a:gd name="adj2" fmla="val 50000"/>
          </a:avLst>
        </a:prstGeom>
        <a:gradFill rotWithShape="0">
          <a:gsLst>
            <a:gs pos="0">
              <a:schemeClr val="accent1">
                <a:tint val="60000"/>
                <a:hueOff val="0"/>
                <a:satOff val="0"/>
                <a:lumOff val="0"/>
                <a:alphaOff val="0"/>
                <a:tint val="45000"/>
                <a:satMod val="200000"/>
              </a:schemeClr>
            </a:gs>
            <a:gs pos="30000">
              <a:schemeClr val="accent1">
                <a:tint val="60000"/>
                <a:hueOff val="0"/>
                <a:satOff val="0"/>
                <a:lumOff val="0"/>
                <a:alphaOff val="0"/>
                <a:tint val="61000"/>
                <a:satMod val="200000"/>
              </a:schemeClr>
            </a:gs>
            <a:gs pos="45000">
              <a:schemeClr val="accent1">
                <a:tint val="60000"/>
                <a:hueOff val="0"/>
                <a:satOff val="0"/>
                <a:lumOff val="0"/>
                <a:alphaOff val="0"/>
                <a:tint val="66000"/>
                <a:satMod val="200000"/>
              </a:schemeClr>
            </a:gs>
            <a:gs pos="55000">
              <a:schemeClr val="accent1">
                <a:tint val="60000"/>
                <a:hueOff val="0"/>
                <a:satOff val="0"/>
                <a:lumOff val="0"/>
                <a:alphaOff val="0"/>
                <a:tint val="66000"/>
                <a:satMod val="200000"/>
              </a:schemeClr>
            </a:gs>
            <a:gs pos="73000">
              <a:schemeClr val="accent1">
                <a:tint val="60000"/>
                <a:hueOff val="0"/>
                <a:satOff val="0"/>
                <a:lumOff val="0"/>
                <a:alphaOff val="0"/>
                <a:tint val="61000"/>
                <a:satMod val="200000"/>
              </a:schemeClr>
            </a:gs>
            <a:gs pos="100000">
              <a:schemeClr val="accent1">
                <a:tint val="60000"/>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6513191" y="897935"/>
        <a:ext cx="353842" cy="413929"/>
      </dsp:txXfrm>
    </dsp:sp>
    <dsp:sp modelId="{D9EFE5CC-5142-4EA8-944C-EBDC41E50173}">
      <dsp:nvSpPr>
        <dsp:cNvPr id="0" name=""/>
        <dsp:cNvSpPr/>
      </dsp:nvSpPr>
      <dsp:spPr>
        <a:xfrm>
          <a:off x="7013912"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Verify</a:t>
          </a:r>
          <a:endParaRPr lang="en-US" sz="2000" kern="1200" dirty="0"/>
        </a:p>
      </dsp:txBody>
      <dsp:txXfrm>
        <a:off x="7013912" y="604178"/>
        <a:ext cx="1669070" cy="10014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3B820E-B882-46A8-B1C8-611A1312862F}">
      <dsp:nvSpPr>
        <dsp:cNvPr id="0" name=""/>
        <dsp:cNvSpPr/>
      </dsp:nvSpPr>
      <dsp:spPr>
        <a:xfrm>
          <a:off x="3200400" y="1616029"/>
          <a:ext cx="1751410" cy="607927"/>
        </a:xfrm>
        <a:custGeom>
          <a:avLst/>
          <a:gdLst/>
          <a:ahLst/>
          <a:cxnLst/>
          <a:rect l="0" t="0" r="0" b="0"/>
          <a:pathLst>
            <a:path>
              <a:moveTo>
                <a:pt x="0" y="0"/>
              </a:moveTo>
              <a:lnTo>
                <a:pt x="0" y="303963"/>
              </a:lnTo>
              <a:lnTo>
                <a:pt x="1751410" y="303963"/>
              </a:lnTo>
              <a:lnTo>
                <a:pt x="1751410" y="60792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B4E58B-F6A2-4EA7-A2D0-DA9ECF9C1EFD}">
      <dsp:nvSpPr>
        <dsp:cNvPr id="0" name=""/>
        <dsp:cNvSpPr/>
      </dsp:nvSpPr>
      <dsp:spPr>
        <a:xfrm>
          <a:off x="1448989" y="1616029"/>
          <a:ext cx="1751410" cy="607927"/>
        </a:xfrm>
        <a:custGeom>
          <a:avLst/>
          <a:gdLst/>
          <a:ahLst/>
          <a:cxnLst/>
          <a:rect l="0" t="0" r="0" b="0"/>
          <a:pathLst>
            <a:path>
              <a:moveTo>
                <a:pt x="1751410" y="0"/>
              </a:moveTo>
              <a:lnTo>
                <a:pt x="1751410" y="303963"/>
              </a:lnTo>
              <a:lnTo>
                <a:pt x="0" y="303963"/>
              </a:lnTo>
              <a:lnTo>
                <a:pt x="0" y="60792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6C5FC8-FB71-4628-AA06-1A0A5502A758}">
      <dsp:nvSpPr>
        <dsp:cNvPr id="0" name=""/>
        <dsp:cNvSpPr/>
      </dsp:nvSpPr>
      <dsp:spPr>
        <a:xfrm>
          <a:off x="1752953" y="168582"/>
          <a:ext cx="2894893" cy="14474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en-US" sz="3900" kern="1200" dirty="0" smtClean="0"/>
            <a:t>Requirements</a:t>
          </a:r>
          <a:endParaRPr lang="en-US" sz="3900" kern="1200" dirty="0"/>
        </a:p>
      </dsp:txBody>
      <dsp:txXfrm>
        <a:off x="1752953" y="168582"/>
        <a:ext cx="2894893" cy="1447446"/>
      </dsp:txXfrm>
    </dsp:sp>
    <dsp:sp modelId="{B0ACEC48-2AD0-4049-B148-F212D7C211FE}">
      <dsp:nvSpPr>
        <dsp:cNvPr id="0" name=""/>
        <dsp:cNvSpPr/>
      </dsp:nvSpPr>
      <dsp:spPr>
        <a:xfrm>
          <a:off x="1543" y="2223956"/>
          <a:ext cx="2894893" cy="14474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en-US" sz="3900" kern="1200" dirty="0" smtClean="0"/>
            <a:t>Functional </a:t>
          </a:r>
          <a:endParaRPr lang="en-US" sz="3900" kern="1200" dirty="0"/>
        </a:p>
      </dsp:txBody>
      <dsp:txXfrm>
        <a:off x="1543" y="2223956"/>
        <a:ext cx="2894893" cy="1447446"/>
      </dsp:txXfrm>
    </dsp:sp>
    <dsp:sp modelId="{D73D2A4C-DF98-43D4-88A4-ABA832BB8F7F}">
      <dsp:nvSpPr>
        <dsp:cNvPr id="0" name=""/>
        <dsp:cNvSpPr/>
      </dsp:nvSpPr>
      <dsp:spPr>
        <a:xfrm>
          <a:off x="3504363" y="2223956"/>
          <a:ext cx="2894893" cy="14474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en-US" sz="3900" kern="1200" dirty="0" smtClean="0"/>
            <a:t>Non-Functional</a:t>
          </a:r>
          <a:endParaRPr lang="en-US" sz="3900" kern="1200" dirty="0"/>
        </a:p>
      </dsp:txBody>
      <dsp:txXfrm>
        <a:off x="3504363" y="2223956"/>
        <a:ext cx="2894893" cy="144744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1" y="3"/>
            <a:ext cx="2971382" cy="457775"/>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11: Requirments Engineering</a:t>
            </a:r>
            <a:endParaRPr lang="en-US"/>
          </a:p>
        </p:txBody>
      </p:sp>
      <p:sp>
        <p:nvSpPr>
          <p:cNvPr id="69635" name="Rectangle 3"/>
          <p:cNvSpPr>
            <a:spLocks noGrp="1" noChangeArrowheads="1"/>
          </p:cNvSpPr>
          <p:nvPr>
            <p:ph type="dt" sz="quarter" idx="1"/>
          </p:nvPr>
        </p:nvSpPr>
        <p:spPr bwMode="auto">
          <a:xfrm>
            <a:off x="3885051" y="3"/>
            <a:ext cx="2971382" cy="457775"/>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23, 2011</a:t>
            </a:r>
            <a:endParaRPr lang="en-US"/>
          </a:p>
        </p:txBody>
      </p:sp>
      <p:sp>
        <p:nvSpPr>
          <p:cNvPr id="69636" name="Rectangle 4"/>
          <p:cNvSpPr>
            <a:spLocks noGrp="1" noChangeArrowheads="1"/>
          </p:cNvSpPr>
          <p:nvPr>
            <p:ph type="ftr" sz="quarter" idx="2"/>
          </p:nvPr>
        </p:nvSpPr>
        <p:spPr bwMode="auto">
          <a:xfrm>
            <a:off x="1" y="8684788"/>
            <a:ext cx="2971382" cy="457775"/>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85051" y="8684788"/>
            <a:ext cx="2971382" cy="457775"/>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algn="r" defTabSz="909001">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105482417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3"/>
            <a:ext cx="2971382" cy="457775"/>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11: Requirments Engineering</a:t>
            </a:r>
            <a:endParaRPr lang="en-US"/>
          </a:p>
        </p:txBody>
      </p:sp>
      <p:sp>
        <p:nvSpPr>
          <p:cNvPr id="4099" name="Rectangle 3"/>
          <p:cNvSpPr>
            <a:spLocks noGrp="1" noChangeArrowheads="1"/>
          </p:cNvSpPr>
          <p:nvPr>
            <p:ph type="dt" idx="1"/>
          </p:nvPr>
        </p:nvSpPr>
        <p:spPr bwMode="auto">
          <a:xfrm>
            <a:off x="3886618" y="3"/>
            <a:ext cx="2971382" cy="457775"/>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23, 2011</a:t>
            </a: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13670" y="4343113"/>
            <a:ext cx="5030663" cy="4115664"/>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1" y="8686227"/>
            <a:ext cx="2971382" cy="457775"/>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86618" y="8686227"/>
            <a:ext cx="2971382" cy="457775"/>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algn="r" defTabSz="909001">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612151982"/>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913670" y="4343113"/>
            <a:ext cx="5030663" cy="4115664"/>
          </a:xfrm>
          <a:prstGeom prst="rect">
            <a:avLst/>
          </a:prstGeom>
          <a:solidFill>
            <a:srgbClr val="FFFFFF"/>
          </a:solidFill>
          <a:ln>
            <a:solidFill>
              <a:srgbClr val="000000"/>
            </a:solidFill>
            <a:miter lim="800000"/>
            <a:headEnd/>
            <a:tailEnd/>
          </a:ln>
        </p:spPr>
        <p:txBody>
          <a:bodyPr lIns="90897" tIns="45448" rIns="90897" bIns="45448"/>
          <a:lstStyle/>
          <a:p>
            <a:endParaRPr lang="en-US"/>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p:txBody>
          <a:bodyPr/>
          <a:lstStyle/>
          <a:p>
            <a:fld id="{FBE2F246-03C2-4E66-945D-98FF55CFCD13}" type="slidenum">
              <a:rPr lang="ar-SA"/>
              <a:pPr/>
              <a:t>2</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p>
            <a:fld id="{9B759060-43D1-4B6F-B163-2C53FA54F124}" type="slidenum">
              <a:rPr lang="ar-SA"/>
              <a:pPr/>
              <a:t>3</a:t>
            </a:fld>
            <a:endParaRPr 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p:txBody>
          <a:bodyPr/>
          <a:lstStyle/>
          <a:p>
            <a:fld id="{86C9247E-9C6C-4DD4-8890-CAD2FA7F1F6A}" type="slidenum">
              <a:rPr lang="ar-SA"/>
              <a:pPr/>
              <a:t>4</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fld id="{6610A207-02BE-4ABF-BF37-7D15F39AF70F}" type="slidenum">
              <a:rPr lang="ar-SA"/>
              <a:pPr/>
              <a:t>5</a:t>
            </a:fld>
            <a:endParaRPr 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p:txBody>
          <a:bodyPr/>
          <a:lstStyle/>
          <a:p>
            <a:fld id="{FE12D07A-858A-47E2-B3A8-4CBD4FC5D7A5}" type="slidenum">
              <a:rPr lang="ar-SA"/>
              <a:pPr/>
              <a:t>6</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22"/>
          <p:cNvSpPr>
            <a:spLocks noGrp="1"/>
          </p:cNvSpPr>
          <p:nvPr>
            <p:ph type="sldNum" sz="quarter" idx="12"/>
          </p:nvPr>
        </p:nvSpPr>
        <p:spPr/>
        <p:txBody>
          <a:bodyPr/>
          <a:lstStyle>
            <a:lvl1pPr>
              <a:defRPr/>
            </a:lvl1pPr>
          </a:lstStyle>
          <a:p>
            <a:fld id="{7D8D3816-6D0C-4E7E-B1A8-F0B6F5B67F68}" type="slidenum">
              <a:rPr lang="en-US" smtClean="0"/>
              <a:pPr/>
              <a:t>‹#›</a:t>
            </a:fld>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22"/>
          <p:cNvSpPr>
            <a:spLocks noGrp="1"/>
          </p:cNvSpPr>
          <p:nvPr>
            <p:ph type="sldNum" sz="quarter" idx="12"/>
          </p:nvPr>
        </p:nvSpPr>
        <p:spPr/>
        <p:txBody>
          <a:bodyPr/>
          <a:lstStyle>
            <a:lvl1pPr>
              <a:defRPr/>
            </a:lvl1pPr>
          </a:lstStyle>
          <a:p>
            <a:fld id="{93DC322E-07E2-4A52-AABF-47EFD9B81738}" type="slidenum">
              <a:rPr lang="en-US" smtClean="0"/>
              <a:pPr/>
              <a:t>‹#›</a:t>
            </a:fld>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6" name="Slide Number Placeholder 4"/>
          <p:cNvSpPr>
            <a:spLocks noGrp="1"/>
          </p:cNvSpPr>
          <p:nvPr>
            <p:ph type="sldNum" sz="quarter" idx="12"/>
          </p:nvPr>
        </p:nvSpPr>
        <p:spPr/>
        <p:txBody>
          <a:bodyPr/>
          <a:lstStyle>
            <a:lvl1pPr>
              <a:defRPr/>
            </a:lvl1pPr>
          </a:lstStyle>
          <a:p>
            <a:fld id="{C3A21BA2-8B7B-4B8A-BEFB-901CD3BC803F}" type="slidenum">
              <a:rPr lang="en-US" smtClean="0"/>
              <a:pPr/>
              <a:t>‹#›</a:t>
            </a:fld>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Isosceles Triangle 9"/>
          <p:cNvSpPr>
            <a:spLocks noChangeAspect="1"/>
          </p:cNvSpPr>
          <p:nvPr/>
        </p:nvSpPr>
        <p:spPr>
          <a:xfrm rot="5400000">
            <a:off x="-339725"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a:t>Lecture </a:t>
            </a:r>
            <a:r>
              <a:rPr lang="en-US"/>
              <a:t>– </a:t>
            </a:r>
            <a:r>
              <a:rPr lang="en-US" smtClean="0"/>
              <a:t>10</a:t>
            </a:r>
            <a:r>
              <a:rPr lang="en-US" dirty="0"/>
              <a:t/>
            </a:r>
            <a:br>
              <a:rPr lang="en-US" dirty="0"/>
            </a:br>
            <a:r>
              <a:rPr lang="en-US" dirty="0"/>
              <a:t>Software Requirements Engineering</a:t>
            </a:r>
          </a:p>
        </p:txBody>
      </p:sp>
      <p:sp>
        <p:nvSpPr>
          <p:cNvPr id="3075" name="Rectangle 3"/>
          <p:cNvSpPr>
            <a:spLocks noGrp="1" noChangeArrowheads="1"/>
          </p:cNvSpPr>
          <p:nvPr>
            <p:ph type="subTitle" idx="1"/>
          </p:nvPr>
        </p:nvSpPr>
        <p:spPr/>
        <p:txBody>
          <a:bodyPr>
            <a:normAutofit/>
          </a:bodyPr>
          <a:lstStyle/>
          <a:p>
            <a:pPr algn="ctr"/>
            <a:r>
              <a:rPr lang="en-US" sz="1600" dirty="0" smtClean="0"/>
              <a:t>SWE </a:t>
            </a:r>
            <a:r>
              <a:rPr lang="en-US" sz="1600" dirty="0"/>
              <a:t>205 - Introduction to Software </a:t>
            </a:r>
            <a:r>
              <a:rPr lang="en-US" sz="1600" dirty="0" smtClean="0"/>
              <a:t>Engineering</a:t>
            </a:r>
            <a:endParaRPr lang="en-US" sz="1600" dirty="0"/>
          </a:p>
        </p:txBody>
      </p:sp>
      <p:sp>
        <p:nvSpPr>
          <p:cNvPr id="3" name="Content Placeholder 2"/>
          <p:cNvSpPr>
            <a:spLocks noGrp="1"/>
          </p:cNvSpPr>
          <p:nvPr>
            <p:ph sz="quarter" idx="13"/>
          </p:nvPr>
        </p:nvSpPr>
        <p:spPr/>
        <p:txBody>
          <a:bodyPr/>
          <a:lstStyle/>
          <a:p>
            <a:r>
              <a:rPr lang="en-GB" dirty="0"/>
              <a:t>To introduce the major aspects of the Requirements Engineering process</a:t>
            </a:r>
          </a:p>
          <a:p>
            <a:pPr lvl="1"/>
            <a:r>
              <a:rPr lang="en-GB" dirty="0"/>
              <a:t>User requirements, system requirements, domain </a:t>
            </a:r>
            <a:r>
              <a:rPr lang="en-GB" dirty="0" smtClean="0"/>
              <a:t>requirements</a:t>
            </a:r>
            <a:endParaRPr lang="en-GB" dirty="0"/>
          </a:p>
          <a:p>
            <a:r>
              <a:rPr lang="en-GB" dirty="0"/>
              <a:t>To describe functional and non-functional </a:t>
            </a:r>
            <a:r>
              <a:rPr lang="en-GB" dirty="0" smtClean="0"/>
              <a:t>requirements</a:t>
            </a:r>
            <a:endParaRPr lang="en-US" dirty="0"/>
          </a:p>
          <a:p>
            <a:endParaRPr lang="en-US" dirty="0"/>
          </a:p>
        </p:txBody>
      </p:sp>
      <p:grpSp>
        <p:nvGrpSpPr>
          <p:cNvPr id="5" name="Group 4"/>
          <p:cNvGrpSpPr/>
          <p:nvPr/>
        </p:nvGrpSpPr>
        <p:grpSpPr>
          <a:xfrm>
            <a:off x="5257800" y="5088909"/>
            <a:ext cx="3505199" cy="1616691"/>
            <a:chOff x="5203650" y="328004"/>
            <a:chExt cx="4854142" cy="2238858"/>
          </a:xfrm>
        </p:grpSpPr>
        <p:sp>
          <p:nvSpPr>
            <p:cNvPr id="6" name="Horizontal Scroll 5"/>
            <p:cNvSpPr/>
            <p:nvPr/>
          </p:nvSpPr>
          <p:spPr>
            <a:xfrm>
              <a:off x="6131795" y="638504"/>
              <a:ext cx="3925997"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Chapter 4</a:t>
              </a:r>
              <a:endParaRPr lang="en-US" sz="3600"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normAutofit/>
          </a:bodyPr>
          <a:lstStyle/>
          <a:p>
            <a:pPr eaLnBrk="1" hangingPunct="1"/>
            <a:r>
              <a:rPr lang="en-GB" sz="2800" dirty="0" smtClean="0"/>
              <a:t>Functional and Non-Functional Requirements</a:t>
            </a:r>
            <a:endParaRPr lang="en-US" sz="2800" dirty="0" smtClean="0"/>
          </a:p>
        </p:txBody>
      </p:sp>
      <p:sp>
        <p:nvSpPr>
          <p:cNvPr id="14340" name="Rectangle 3"/>
          <p:cNvSpPr>
            <a:spLocks noGrp="1" noChangeArrowheads="1"/>
          </p:cNvSpPr>
          <p:nvPr>
            <p:ph sz="quarter" idx="1"/>
          </p:nvPr>
        </p:nvSpPr>
        <p:spPr/>
        <p:txBody>
          <a:bodyPr/>
          <a:lstStyle/>
          <a:p>
            <a:pPr marL="0" indent="0" eaLnBrk="1" hangingPunct="1">
              <a:buNone/>
            </a:pPr>
            <a:r>
              <a:rPr lang="en-GB" dirty="0" smtClean="0"/>
              <a:t>3- Domain requirements</a:t>
            </a:r>
          </a:p>
          <a:p>
            <a:pPr lvl="1" eaLnBrk="1" hangingPunct="1"/>
            <a:r>
              <a:rPr lang="en-GB" dirty="0" smtClean="0"/>
              <a:t>Requirements that come from the application domain of the system and that reflect characteristics of that domain.</a:t>
            </a:r>
          </a:p>
          <a:p>
            <a:pPr lvl="1" eaLnBrk="1" hangingPunct="1"/>
            <a:r>
              <a:rPr lang="en-GB" dirty="0" smtClean="0"/>
              <a:t>They may be functional or non-functional requirements.</a:t>
            </a:r>
            <a:endParaRPr lang="en-US" dirty="0" smtClean="0"/>
          </a:p>
        </p:txBody>
      </p:sp>
      <p:sp>
        <p:nvSpPr>
          <p:cNvPr id="14338" name="Slide Number Placeholder 5"/>
          <p:cNvSpPr>
            <a:spLocks noGrp="1"/>
          </p:cNvSpPr>
          <p:nvPr>
            <p:ph type="sldNum" sz="quarter" idx="12"/>
          </p:nvPr>
        </p:nvSpPr>
        <p:spPr>
          <a:noFill/>
        </p:spPr>
        <p:txBody>
          <a:bodyPr/>
          <a:lstStyle/>
          <a:p>
            <a:fld id="{73E26654-F23D-455A-BB8E-E3A64B6EC227}" type="slidenum">
              <a:rPr lang="ar-SA"/>
              <a:pPr/>
              <a:t>10</a:t>
            </a:fld>
            <a:endParaRPr lang="en-US"/>
          </a:p>
        </p:txBody>
      </p:sp>
      <p:sp>
        <p:nvSpPr>
          <p:cNvPr id="68612" name="Rectangle 4"/>
          <p:cNvSpPr>
            <a:spLocks noChangeArrowheads="1"/>
          </p:cNvSpPr>
          <p:nvPr/>
        </p:nvSpPr>
        <p:spPr bwMode="auto">
          <a:xfrm>
            <a:off x="762000" y="4267200"/>
            <a:ext cx="7162800" cy="914400"/>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dirty="0"/>
              <a:t>In reality, distinctions between different types of </a:t>
            </a:r>
          </a:p>
          <a:p>
            <a:pPr algn="ctr" eaLnBrk="0" hangingPunct="0"/>
            <a:r>
              <a:rPr lang="en-US" dirty="0"/>
              <a:t>Requirements is not clear-cut.</a:t>
            </a:r>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349596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Effect transition="in" filter="blinds(horizontal)">
                                      <p:cBhvr>
                                        <p:cTn id="7" dur="500"/>
                                        <p:tgtEl>
                                          <p:spTgt spid="68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normAutofit/>
          </a:bodyPr>
          <a:lstStyle/>
          <a:p>
            <a:pPr eaLnBrk="1" hangingPunct="1"/>
            <a:r>
              <a:rPr lang="en-GB" sz="2800" dirty="0" smtClean="0"/>
              <a:t>Functional and Non-Functional Requirements</a:t>
            </a:r>
            <a:endParaRPr lang="en-US" sz="2800" dirty="0" smtClean="0"/>
          </a:p>
        </p:txBody>
      </p:sp>
      <p:sp>
        <p:nvSpPr>
          <p:cNvPr id="2" name="Content Placeholder 1"/>
          <p:cNvSpPr>
            <a:spLocks noGrp="1"/>
          </p:cNvSpPr>
          <p:nvPr>
            <p:ph sz="quarter" idx="1"/>
          </p:nvPr>
        </p:nvSpPr>
        <p:spPr/>
        <p:txBody>
          <a:bodyPr/>
          <a:lstStyle/>
          <a:p>
            <a:pPr eaLnBrk="0" hangingPunct="0"/>
            <a:r>
              <a:rPr lang="en-US" dirty="0"/>
              <a:t>In reality, distinctions between different types </a:t>
            </a:r>
            <a:r>
              <a:rPr lang="en-US" dirty="0" smtClean="0"/>
              <a:t>of Requirements </a:t>
            </a:r>
            <a:r>
              <a:rPr lang="en-US" dirty="0"/>
              <a:t>is not clear-cut</a:t>
            </a:r>
          </a:p>
        </p:txBody>
      </p:sp>
      <p:sp>
        <p:nvSpPr>
          <p:cNvPr id="15362" name="Slide Number Placeholder 5"/>
          <p:cNvSpPr>
            <a:spLocks noGrp="1"/>
          </p:cNvSpPr>
          <p:nvPr>
            <p:ph type="sldNum" sz="quarter" idx="12"/>
          </p:nvPr>
        </p:nvSpPr>
        <p:spPr>
          <a:noFill/>
        </p:spPr>
        <p:txBody>
          <a:bodyPr/>
          <a:lstStyle/>
          <a:p>
            <a:fld id="{A506FE78-5D0D-44EF-B6AB-70BA04F4597B}" type="slidenum">
              <a:rPr lang="ar-SA"/>
              <a:pPr/>
              <a:t>11</a:t>
            </a:fld>
            <a:endParaRPr lang="en-US"/>
          </a:p>
        </p:txBody>
      </p:sp>
      <p:sp>
        <p:nvSpPr>
          <p:cNvPr id="69636" name="Rectangle 4"/>
          <p:cNvSpPr>
            <a:spLocks noChangeArrowheads="1"/>
          </p:cNvSpPr>
          <p:nvPr/>
        </p:nvSpPr>
        <p:spPr bwMode="auto">
          <a:xfrm>
            <a:off x="914400" y="2133600"/>
            <a:ext cx="7162800" cy="914400"/>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a:t>User is concerned with security of the </a:t>
            </a:r>
          </a:p>
          <a:p>
            <a:pPr algn="ctr" eaLnBrk="0" hangingPunct="0"/>
            <a:r>
              <a:rPr lang="en-US"/>
              <a:t>System. (appears as non-functional requirement)</a:t>
            </a:r>
          </a:p>
        </p:txBody>
      </p:sp>
      <p:sp>
        <p:nvSpPr>
          <p:cNvPr id="69637" name="Rectangle 5"/>
          <p:cNvSpPr>
            <a:spLocks noChangeArrowheads="1"/>
          </p:cNvSpPr>
          <p:nvPr/>
        </p:nvSpPr>
        <p:spPr bwMode="auto">
          <a:xfrm>
            <a:off x="914400" y="3048000"/>
            <a:ext cx="7162800" cy="1828800"/>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a:t>The requirement can be refined as </a:t>
            </a:r>
          </a:p>
          <a:p>
            <a:pPr algn="ctr" eaLnBrk="0" hangingPunct="0"/>
            <a:r>
              <a:rPr lang="en-US"/>
              <a:t>‘need to include user authentication’ -- </a:t>
            </a:r>
          </a:p>
          <a:p>
            <a:pPr algn="ctr" eaLnBrk="0" hangingPunct="0"/>
            <a:r>
              <a:rPr lang="en-US"/>
              <a:t>Functional Requirement</a:t>
            </a:r>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38481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22</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7"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blinds(horizontal)">
                                      <p:cBhvr>
                                        <p:cTn id="7" dur="500"/>
                                        <p:tgtEl>
                                          <p:spTgt spid="696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9637"/>
                                        </p:tgtEl>
                                        <p:attrNameLst>
                                          <p:attrName>style.visibility</p:attrName>
                                        </p:attrNameLst>
                                      </p:cBhvr>
                                      <p:to>
                                        <p:strVal val="visible"/>
                                      </p:to>
                                    </p:set>
                                    <p:animEffect transition="in" filter="blinds(horizontal)">
                                      <p:cBhvr>
                                        <p:cTn id="12" dur="5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animBg="1"/>
      <p:bldP spid="696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GB" smtClean="0"/>
              <a:t>Functional requirements</a:t>
            </a:r>
            <a:endParaRPr lang="en-US" smtClean="0"/>
          </a:p>
        </p:txBody>
      </p:sp>
      <p:sp>
        <p:nvSpPr>
          <p:cNvPr id="70659" name="Rectangle 3"/>
          <p:cNvSpPr>
            <a:spLocks noGrp="1" noChangeArrowheads="1"/>
          </p:cNvSpPr>
          <p:nvPr>
            <p:ph sz="quarter" idx="1"/>
          </p:nvPr>
        </p:nvSpPr>
        <p:spPr/>
        <p:txBody>
          <a:bodyPr/>
          <a:lstStyle/>
          <a:p>
            <a:pPr eaLnBrk="1" hangingPunct="1">
              <a:lnSpc>
                <a:spcPct val="90000"/>
              </a:lnSpc>
            </a:pPr>
            <a:r>
              <a:rPr lang="en-GB" dirty="0" smtClean="0"/>
              <a:t>Describe functionality or system services.</a:t>
            </a:r>
          </a:p>
          <a:p>
            <a:pPr lvl="1" eaLnBrk="1" hangingPunct="1">
              <a:lnSpc>
                <a:spcPct val="90000"/>
              </a:lnSpc>
            </a:pPr>
            <a:r>
              <a:rPr lang="en-GB" dirty="0" smtClean="0"/>
              <a:t>Depends on the expected users and the type of system where the software is used.</a:t>
            </a:r>
          </a:p>
          <a:p>
            <a:pPr eaLnBrk="1" hangingPunct="1">
              <a:lnSpc>
                <a:spcPct val="90000"/>
              </a:lnSpc>
            </a:pPr>
            <a:endParaRPr lang="en-GB" dirty="0" smtClean="0"/>
          </a:p>
          <a:p>
            <a:pPr eaLnBrk="1" hangingPunct="1">
              <a:lnSpc>
                <a:spcPct val="90000"/>
              </a:lnSpc>
            </a:pPr>
            <a:r>
              <a:rPr lang="en-GB" dirty="0" smtClean="0"/>
              <a:t>Functional user requirements may be </a:t>
            </a:r>
          </a:p>
          <a:p>
            <a:pPr lvl="1" eaLnBrk="1" hangingPunct="1">
              <a:lnSpc>
                <a:spcPct val="90000"/>
              </a:lnSpc>
            </a:pPr>
            <a:r>
              <a:rPr lang="en-GB" dirty="0" smtClean="0"/>
              <a:t>High-level statements of what the system should do (Goals to achieve)</a:t>
            </a:r>
          </a:p>
          <a:p>
            <a:pPr eaLnBrk="1" hangingPunct="1">
              <a:lnSpc>
                <a:spcPct val="90000"/>
              </a:lnSpc>
            </a:pPr>
            <a:endParaRPr lang="en-GB" dirty="0" smtClean="0"/>
          </a:p>
          <a:p>
            <a:pPr eaLnBrk="1" hangingPunct="1">
              <a:lnSpc>
                <a:spcPct val="90000"/>
              </a:lnSpc>
            </a:pPr>
            <a:r>
              <a:rPr lang="en-GB" dirty="0" smtClean="0"/>
              <a:t>Functional system requirements should describe the system services in detail</a:t>
            </a:r>
          </a:p>
          <a:p>
            <a:pPr eaLnBrk="1" hangingPunct="1">
              <a:lnSpc>
                <a:spcPct val="90000"/>
              </a:lnSpc>
            </a:pPr>
            <a:endParaRPr lang="en-US" dirty="0" smtClean="0"/>
          </a:p>
        </p:txBody>
      </p:sp>
      <p:sp>
        <p:nvSpPr>
          <p:cNvPr id="16386" name="Slide Number Placeholder 5"/>
          <p:cNvSpPr>
            <a:spLocks noGrp="1"/>
          </p:cNvSpPr>
          <p:nvPr>
            <p:ph type="sldNum" sz="quarter" idx="12"/>
          </p:nvPr>
        </p:nvSpPr>
        <p:spPr>
          <a:noFill/>
        </p:spPr>
        <p:txBody>
          <a:bodyPr/>
          <a:lstStyle/>
          <a:p>
            <a:fld id="{01606B66-1290-452E-BBDF-B2073C7F4477}" type="slidenum">
              <a:rPr lang="ar-SA"/>
              <a:pPr/>
              <a:t>12</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420023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0659">
                                            <p:txEl>
                                              <p:pRg st="3" end="3"/>
                                            </p:txEl>
                                          </p:spTgt>
                                        </p:tgtEl>
                                        <p:attrNameLst>
                                          <p:attrName>style.visibility</p:attrName>
                                        </p:attrNameLst>
                                      </p:cBhvr>
                                      <p:to>
                                        <p:strVal val="visible"/>
                                      </p:to>
                                    </p:set>
                                    <p:animEffect transition="in" filter="blinds(horizontal)">
                                      <p:cBhvr>
                                        <p:cTn id="7" dur="500"/>
                                        <p:tgtEl>
                                          <p:spTgt spid="70659">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0659">
                                            <p:txEl>
                                              <p:pRg st="4" end="4"/>
                                            </p:txEl>
                                          </p:spTgt>
                                        </p:tgtEl>
                                        <p:attrNameLst>
                                          <p:attrName>style.visibility</p:attrName>
                                        </p:attrNameLst>
                                      </p:cBhvr>
                                      <p:to>
                                        <p:strVal val="visible"/>
                                      </p:to>
                                    </p:set>
                                    <p:animEffect transition="in" filter="blinds(horizontal)">
                                      <p:cBhvr>
                                        <p:cTn id="10" dur="500"/>
                                        <p:tgtEl>
                                          <p:spTgt spid="70659">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0659">
                                            <p:txEl>
                                              <p:pRg st="6" end="6"/>
                                            </p:txEl>
                                          </p:spTgt>
                                        </p:tgtEl>
                                        <p:attrNameLst>
                                          <p:attrName>style.visibility</p:attrName>
                                        </p:attrNameLst>
                                      </p:cBhvr>
                                      <p:to>
                                        <p:strVal val="visible"/>
                                      </p:to>
                                    </p:set>
                                    <p:animEffect transition="in" filter="blinds(horizontal)">
                                      <p:cBhvr>
                                        <p:cTn id="13" dur="500"/>
                                        <p:tgtEl>
                                          <p:spTgt spid="706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57200" y="0"/>
            <a:ext cx="8145462" cy="1143000"/>
          </a:xfrm>
        </p:spPr>
        <p:txBody>
          <a:bodyPr>
            <a:normAutofit fontScale="90000"/>
          </a:bodyPr>
          <a:lstStyle/>
          <a:p>
            <a:pPr eaLnBrk="1" hangingPunct="1"/>
            <a:r>
              <a:rPr lang="en-GB" sz="3600" dirty="0" smtClean="0"/>
              <a:t>Examples of functional requirements</a:t>
            </a:r>
            <a:endParaRPr lang="en-US" sz="3600" dirty="0" smtClean="0"/>
          </a:p>
        </p:txBody>
      </p:sp>
      <p:sp>
        <p:nvSpPr>
          <p:cNvPr id="17410" name="Slide Number Placeholder 5"/>
          <p:cNvSpPr>
            <a:spLocks noGrp="1"/>
          </p:cNvSpPr>
          <p:nvPr>
            <p:ph type="sldNum" sz="quarter" idx="12"/>
          </p:nvPr>
        </p:nvSpPr>
        <p:spPr>
          <a:noFill/>
        </p:spPr>
        <p:txBody>
          <a:bodyPr/>
          <a:lstStyle/>
          <a:p>
            <a:fld id="{4350905F-127A-446A-A56A-22C8208DAB73}" type="slidenum">
              <a:rPr lang="ar-SA"/>
              <a:pPr/>
              <a:t>13</a:t>
            </a:fld>
            <a:endParaRPr lang="en-US"/>
          </a:p>
        </p:txBody>
      </p:sp>
      <p:sp>
        <p:nvSpPr>
          <p:cNvPr id="3" name="Rectangle 2"/>
          <p:cNvSpPr/>
          <p:nvPr/>
        </p:nvSpPr>
        <p:spPr>
          <a:xfrm>
            <a:off x="228600" y="1371600"/>
            <a:ext cx="8686800" cy="5181600"/>
          </a:xfrm>
          <a:prstGeom prst="rect">
            <a:avLst/>
          </a:prstGeom>
        </p:spPr>
        <p:txBody>
          <a:bodyPr/>
          <a:lstStyle/>
          <a:p>
            <a:pPr lvl="0" rtl="0">
              <a:buChar char="•"/>
            </a:pPr>
            <a:r>
              <a:rPr lang="en-US" dirty="0" smtClean="0"/>
              <a:t>User  Functional Requirement</a:t>
            </a:r>
            <a:endParaRPr lang="en-US" dirty="0"/>
          </a:p>
          <a:p>
            <a:pPr lvl="1" rtl="0">
              <a:buChar char="•"/>
            </a:pPr>
            <a:r>
              <a:rPr lang="en-GB" dirty="0" smtClean="0"/>
              <a:t>The user shall be able to search either all of the initial set of databases or select a subset from it.</a:t>
            </a:r>
          </a:p>
          <a:p>
            <a:pPr lvl="1" rtl="0">
              <a:buChar char="•"/>
            </a:pPr>
            <a:endParaRPr lang="en-US" dirty="0"/>
          </a:p>
          <a:p>
            <a:pPr lvl="0" rtl="0">
              <a:buChar char="•"/>
            </a:pPr>
            <a:r>
              <a:rPr lang="en-US" dirty="0" smtClean="0"/>
              <a:t>User Functional Requirement</a:t>
            </a:r>
            <a:endParaRPr lang="en-US" dirty="0"/>
          </a:p>
          <a:p>
            <a:pPr lvl="1" rtl="0">
              <a:buChar char="•"/>
            </a:pPr>
            <a:r>
              <a:rPr lang="en-GB" dirty="0" smtClean="0"/>
              <a:t>The system shall provide appropriate viewers for the user to read documents in the document store. </a:t>
            </a:r>
          </a:p>
          <a:p>
            <a:pPr lvl="1" rtl="0">
              <a:buChar char="•"/>
            </a:pPr>
            <a:endParaRPr lang="en-US" dirty="0"/>
          </a:p>
          <a:p>
            <a:pPr lvl="0" rtl="0">
              <a:buChar char="•"/>
            </a:pPr>
            <a:r>
              <a:rPr lang="en-US" dirty="0" smtClean="0"/>
              <a:t>System Functional Requirement</a:t>
            </a:r>
            <a:endParaRPr lang="en-US" dirty="0"/>
          </a:p>
          <a:p>
            <a:pPr lvl="1">
              <a:buChar char="•"/>
            </a:pPr>
            <a:r>
              <a:rPr lang="en-GB" dirty="0" smtClean="0"/>
              <a:t>Every order shall be allocated a unique identifier (ORDER_ID) which the user shall be able to copy to the account’s permanent storage area.</a:t>
            </a:r>
            <a:endParaRPr lang="en-US" dirty="0"/>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455237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22</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7"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GB" smtClean="0"/>
              <a:t>Non-functional requirements</a:t>
            </a:r>
            <a:endParaRPr lang="en-US" smtClean="0"/>
          </a:p>
        </p:txBody>
      </p:sp>
      <p:sp>
        <p:nvSpPr>
          <p:cNvPr id="18436" name="Rectangle 3"/>
          <p:cNvSpPr>
            <a:spLocks noGrp="1" noChangeArrowheads="1"/>
          </p:cNvSpPr>
          <p:nvPr>
            <p:ph sz="quarter" idx="1"/>
          </p:nvPr>
        </p:nvSpPr>
        <p:spPr/>
        <p:txBody>
          <a:bodyPr/>
          <a:lstStyle/>
          <a:p>
            <a:pPr eaLnBrk="1" hangingPunct="1"/>
            <a:r>
              <a:rPr lang="en-GB" sz="2800" dirty="0" smtClean="0"/>
              <a:t>These define system properties and constraints e.g. </a:t>
            </a:r>
          </a:p>
          <a:p>
            <a:pPr lvl="1" eaLnBrk="1" hangingPunct="1"/>
            <a:r>
              <a:rPr lang="en-GB" sz="2400" dirty="0" smtClean="0"/>
              <a:t>reliability, </a:t>
            </a:r>
          </a:p>
          <a:p>
            <a:pPr lvl="1" eaLnBrk="1" hangingPunct="1"/>
            <a:r>
              <a:rPr lang="en-GB" sz="2400" dirty="0" smtClean="0"/>
              <a:t>response time and storage requirements.</a:t>
            </a:r>
          </a:p>
          <a:p>
            <a:pPr lvl="1" eaLnBrk="1" hangingPunct="1"/>
            <a:r>
              <a:rPr lang="en-GB" sz="2400" dirty="0" smtClean="0"/>
              <a:t>Constraints are I/O device capability, </a:t>
            </a:r>
          </a:p>
          <a:p>
            <a:pPr lvl="1" eaLnBrk="1" hangingPunct="1"/>
            <a:r>
              <a:rPr lang="en-GB" sz="2400" dirty="0" smtClean="0"/>
              <a:t>system representations, etc.</a:t>
            </a:r>
          </a:p>
          <a:p>
            <a:pPr eaLnBrk="1" hangingPunct="1"/>
            <a:endParaRPr lang="en-GB" sz="2800" dirty="0" smtClean="0"/>
          </a:p>
          <a:p>
            <a:pPr eaLnBrk="1" hangingPunct="1"/>
            <a:r>
              <a:rPr lang="en-GB" sz="2800" dirty="0" smtClean="0"/>
              <a:t>Non-functional requirements may be more critical than functional requirements. </a:t>
            </a:r>
            <a:endParaRPr lang="en-US" sz="2800" dirty="0" smtClean="0"/>
          </a:p>
        </p:txBody>
      </p:sp>
      <p:sp>
        <p:nvSpPr>
          <p:cNvPr id="18434" name="Slide Number Placeholder 5"/>
          <p:cNvSpPr>
            <a:spLocks noGrp="1"/>
          </p:cNvSpPr>
          <p:nvPr>
            <p:ph type="sldNum" sz="quarter" idx="12"/>
          </p:nvPr>
        </p:nvSpPr>
        <p:spPr>
          <a:noFill/>
        </p:spPr>
        <p:txBody>
          <a:bodyPr/>
          <a:lstStyle/>
          <a:p>
            <a:fld id="{6B0EDC30-536E-4A94-A6AC-09255D5AF6C7}" type="slidenum">
              <a:rPr lang="ar-SA"/>
              <a:pPr/>
              <a:t>14</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490450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animEffect transition="in" filter="wipe(down)">
                                      <p:cBhvr>
                                        <p:cTn id="7" dur="500"/>
                                        <p:tgtEl>
                                          <p:spTgt spid="1843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436">
                                            <p:txEl>
                                              <p:pRg st="1" end="1"/>
                                            </p:txEl>
                                          </p:spTgt>
                                        </p:tgtEl>
                                        <p:attrNameLst>
                                          <p:attrName>style.visibility</p:attrName>
                                        </p:attrNameLst>
                                      </p:cBhvr>
                                      <p:to>
                                        <p:strVal val="visible"/>
                                      </p:to>
                                    </p:set>
                                    <p:animEffect transition="in" filter="wipe(down)">
                                      <p:cBhvr>
                                        <p:cTn id="10" dur="500"/>
                                        <p:tgtEl>
                                          <p:spTgt spid="18436">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436">
                                            <p:txEl>
                                              <p:pRg st="2" end="2"/>
                                            </p:txEl>
                                          </p:spTgt>
                                        </p:tgtEl>
                                        <p:attrNameLst>
                                          <p:attrName>style.visibility</p:attrName>
                                        </p:attrNameLst>
                                      </p:cBhvr>
                                      <p:to>
                                        <p:strVal val="visible"/>
                                      </p:to>
                                    </p:set>
                                    <p:animEffect transition="in" filter="wipe(down)">
                                      <p:cBhvr>
                                        <p:cTn id="13" dur="500"/>
                                        <p:tgtEl>
                                          <p:spTgt spid="18436">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436">
                                            <p:txEl>
                                              <p:pRg st="3" end="3"/>
                                            </p:txEl>
                                          </p:spTgt>
                                        </p:tgtEl>
                                        <p:attrNameLst>
                                          <p:attrName>style.visibility</p:attrName>
                                        </p:attrNameLst>
                                      </p:cBhvr>
                                      <p:to>
                                        <p:strVal val="visible"/>
                                      </p:to>
                                    </p:set>
                                    <p:animEffect transition="in" filter="wipe(down)">
                                      <p:cBhvr>
                                        <p:cTn id="16" dur="500"/>
                                        <p:tgtEl>
                                          <p:spTgt spid="18436">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8436">
                                            <p:txEl>
                                              <p:pRg st="4" end="4"/>
                                            </p:txEl>
                                          </p:spTgt>
                                        </p:tgtEl>
                                        <p:attrNameLst>
                                          <p:attrName>style.visibility</p:attrName>
                                        </p:attrNameLst>
                                      </p:cBhvr>
                                      <p:to>
                                        <p:strVal val="visible"/>
                                      </p:to>
                                    </p:set>
                                    <p:animEffect transition="in" filter="wipe(down)">
                                      <p:cBhvr>
                                        <p:cTn id="19" dur="500"/>
                                        <p:tgtEl>
                                          <p:spTgt spid="18436">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8436">
                                            <p:txEl>
                                              <p:pRg st="6" end="6"/>
                                            </p:txEl>
                                          </p:spTgt>
                                        </p:tgtEl>
                                        <p:attrNameLst>
                                          <p:attrName>style.visibility</p:attrName>
                                        </p:attrNameLst>
                                      </p:cBhvr>
                                      <p:to>
                                        <p:strVal val="visible"/>
                                      </p:to>
                                    </p:set>
                                    <p:animEffect transition="in" filter="wipe(down)">
                                      <p:cBhvr>
                                        <p:cTn id="24" dur="500"/>
                                        <p:tgtEl>
                                          <p:spTgt spid="184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GB" smtClean="0"/>
              <a:t>Non-functional classifications</a:t>
            </a:r>
            <a:endParaRPr lang="en-US" smtClean="0"/>
          </a:p>
        </p:txBody>
      </p:sp>
      <p:sp>
        <p:nvSpPr>
          <p:cNvPr id="76803" name="Rectangle 3"/>
          <p:cNvSpPr>
            <a:spLocks noGrp="1" noChangeArrowheads="1"/>
          </p:cNvSpPr>
          <p:nvPr>
            <p:ph sz="quarter" idx="1"/>
          </p:nvPr>
        </p:nvSpPr>
        <p:spPr/>
        <p:txBody>
          <a:bodyPr/>
          <a:lstStyle/>
          <a:p>
            <a:pPr eaLnBrk="1" hangingPunct="1">
              <a:lnSpc>
                <a:spcPct val="90000"/>
              </a:lnSpc>
            </a:pPr>
            <a:r>
              <a:rPr lang="en-GB" sz="2800" b="1" dirty="0" smtClean="0"/>
              <a:t>Product requirements </a:t>
            </a:r>
            <a:r>
              <a:rPr lang="en-GB" sz="2800" dirty="0" smtClean="0"/>
              <a:t>- system must behave in a particular way e.g.</a:t>
            </a:r>
          </a:p>
          <a:p>
            <a:pPr lvl="1" eaLnBrk="1" hangingPunct="1">
              <a:lnSpc>
                <a:spcPct val="90000"/>
              </a:lnSpc>
            </a:pPr>
            <a:r>
              <a:rPr lang="en-GB" sz="2400" dirty="0" smtClean="0"/>
              <a:t>execution speed, reliability, etc.</a:t>
            </a:r>
          </a:p>
          <a:p>
            <a:pPr eaLnBrk="1" hangingPunct="1">
              <a:lnSpc>
                <a:spcPct val="90000"/>
              </a:lnSpc>
            </a:pPr>
            <a:endParaRPr lang="en-GB" sz="2800" dirty="0" smtClean="0"/>
          </a:p>
          <a:p>
            <a:pPr eaLnBrk="1" hangingPunct="1">
              <a:lnSpc>
                <a:spcPct val="90000"/>
              </a:lnSpc>
            </a:pPr>
            <a:r>
              <a:rPr lang="en-GB" sz="2800" b="1" dirty="0" smtClean="0"/>
              <a:t>Organisational requirements </a:t>
            </a:r>
            <a:r>
              <a:rPr lang="en-GB" sz="2800" dirty="0" smtClean="0"/>
              <a:t>- result of organisational policies e.g. </a:t>
            </a:r>
          </a:p>
          <a:p>
            <a:pPr lvl="1" eaLnBrk="1" hangingPunct="1">
              <a:lnSpc>
                <a:spcPct val="90000"/>
              </a:lnSpc>
            </a:pPr>
            <a:r>
              <a:rPr lang="en-GB" sz="2400" dirty="0" smtClean="0"/>
              <a:t>process standards used, implementation requirements, etc.</a:t>
            </a:r>
          </a:p>
          <a:p>
            <a:pPr eaLnBrk="1" hangingPunct="1">
              <a:lnSpc>
                <a:spcPct val="90000"/>
              </a:lnSpc>
            </a:pPr>
            <a:endParaRPr lang="en-GB" sz="2800" dirty="0" smtClean="0"/>
          </a:p>
          <a:p>
            <a:pPr eaLnBrk="1" hangingPunct="1">
              <a:lnSpc>
                <a:spcPct val="90000"/>
              </a:lnSpc>
            </a:pPr>
            <a:r>
              <a:rPr lang="en-GB" sz="2800" b="1" dirty="0" smtClean="0"/>
              <a:t>External requirements </a:t>
            </a:r>
            <a:r>
              <a:rPr lang="en-GB" sz="2800" dirty="0" smtClean="0"/>
              <a:t>- factors which are external to the system e.g. </a:t>
            </a:r>
          </a:p>
          <a:p>
            <a:pPr lvl="1" eaLnBrk="1" hangingPunct="1">
              <a:lnSpc>
                <a:spcPct val="90000"/>
              </a:lnSpc>
            </a:pPr>
            <a:r>
              <a:rPr lang="en-GB" sz="2400" dirty="0" smtClean="0"/>
              <a:t>interoperability requirements, legislative requirements, etc.</a:t>
            </a:r>
            <a:endParaRPr lang="en-US" sz="2400" dirty="0" smtClean="0"/>
          </a:p>
        </p:txBody>
      </p:sp>
      <p:sp>
        <p:nvSpPr>
          <p:cNvPr id="19458" name="Slide Number Placeholder 5"/>
          <p:cNvSpPr>
            <a:spLocks noGrp="1"/>
          </p:cNvSpPr>
          <p:nvPr>
            <p:ph type="sldNum" sz="quarter" idx="12"/>
          </p:nvPr>
        </p:nvSpPr>
        <p:spPr>
          <a:noFill/>
        </p:spPr>
        <p:txBody>
          <a:bodyPr/>
          <a:lstStyle/>
          <a:p>
            <a:fld id="{E85F2FF8-9D3A-41EC-B152-281E300E7E49}" type="slidenum">
              <a:rPr lang="ar-SA"/>
              <a:pPr/>
              <a:t>15</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525664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Effect transition="in" filter="wipe(down)">
                                      <p:cBhvr>
                                        <p:cTn id="7" dur="500"/>
                                        <p:tgtEl>
                                          <p:spTgt spid="7680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6803">
                                            <p:txEl>
                                              <p:pRg st="1" end="1"/>
                                            </p:txEl>
                                          </p:spTgt>
                                        </p:tgtEl>
                                        <p:attrNameLst>
                                          <p:attrName>style.visibility</p:attrName>
                                        </p:attrNameLst>
                                      </p:cBhvr>
                                      <p:to>
                                        <p:strVal val="visible"/>
                                      </p:to>
                                    </p:set>
                                    <p:animEffect transition="in" filter="wipe(down)">
                                      <p:cBhvr>
                                        <p:cTn id="10" dur="500"/>
                                        <p:tgtEl>
                                          <p:spTgt spid="7680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6803">
                                            <p:txEl>
                                              <p:pRg st="3" end="3"/>
                                            </p:txEl>
                                          </p:spTgt>
                                        </p:tgtEl>
                                        <p:attrNameLst>
                                          <p:attrName>style.visibility</p:attrName>
                                        </p:attrNameLst>
                                      </p:cBhvr>
                                      <p:to>
                                        <p:strVal val="visible"/>
                                      </p:to>
                                    </p:set>
                                    <p:animEffect transition="in" filter="wipe(down)">
                                      <p:cBhvr>
                                        <p:cTn id="15" dur="500"/>
                                        <p:tgtEl>
                                          <p:spTgt spid="76803">
                                            <p:txEl>
                                              <p:pRg st="3" end="3"/>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6803">
                                            <p:txEl>
                                              <p:pRg st="4" end="4"/>
                                            </p:txEl>
                                          </p:spTgt>
                                        </p:tgtEl>
                                        <p:attrNameLst>
                                          <p:attrName>style.visibility</p:attrName>
                                        </p:attrNameLst>
                                      </p:cBhvr>
                                      <p:to>
                                        <p:strVal val="visible"/>
                                      </p:to>
                                    </p:set>
                                    <p:animEffect transition="in" filter="wipe(down)">
                                      <p:cBhvr>
                                        <p:cTn id="18" dur="500"/>
                                        <p:tgtEl>
                                          <p:spTgt spid="7680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6803">
                                            <p:txEl>
                                              <p:pRg st="6" end="6"/>
                                            </p:txEl>
                                          </p:spTgt>
                                        </p:tgtEl>
                                        <p:attrNameLst>
                                          <p:attrName>style.visibility</p:attrName>
                                        </p:attrNameLst>
                                      </p:cBhvr>
                                      <p:to>
                                        <p:strVal val="visible"/>
                                      </p:to>
                                    </p:set>
                                    <p:animEffect transition="in" filter="wipe(down)">
                                      <p:cBhvr>
                                        <p:cTn id="23" dur="500"/>
                                        <p:tgtEl>
                                          <p:spTgt spid="76803">
                                            <p:txEl>
                                              <p:pRg st="6" end="6"/>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6803">
                                            <p:txEl>
                                              <p:pRg st="7" end="7"/>
                                            </p:txEl>
                                          </p:spTgt>
                                        </p:tgtEl>
                                        <p:attrNameLst>
                                          <p:attrName>style.visibility</p:attrName>
                                        </p:attrNameLst>
                                      </p:cBhvr>
                                      <p:to>
                                        <p:strVal val="visible"/>
                                      </p:to>
                                    </p:set>
                                    <p:animEffect transition="in" filter="wipe(down)">
                                      <p:cBhvr>
                                        <p:cTn id="26" dur="500"/>
                                        <p:tgtEl>
                                          <p:spTgt spid="768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1"/>
          </p:nvPr>
        </p:nvSpPr>
        <p:spPr/>
        <p:txBody>
          <a:bodyPr/>
          <a:lstStyle/>
          <a:p>
            <a:endParaRPr lang="en-US"/>
          </a:p>
        </p:txBody>
      </p:sp>
      <p:sp>
        <p:nvSpPr>
          <p:cNvPr id="3" name="Slide Number Placeholder 2"/>
          <p:cNvSpPr>
            <a:spLocks noGrp="1"/>
          </p:cNvSpPr>
          <p:nvPr>
            <p:ph type="sldNum" sz="quarter" idx="12"/>
          </p:nvPr>
        </p:nvSpPr>
        <p:spPr/>
        <p:txBody>
          <a:bodyPr/>
          <a:lstStyle/>
          <a:p>
            <a:fld id="{E6EFA536-BF07-417E-9D69-F23A20C07272}" type="slidenum">
              <a:rPr lang="en-US" smtClean="0"/>
              <a:pPr/>
              <a:t>16</a:t>
            </a:fld>
            <a:endParaRPr lang="en-US"/>
          </a:p>
        </p:txBody>
      </p:sp>
      <p:pic>
        <p:nvPicPr>
          <p:cNvPr id="1026" name="Picture 2"/>
          <p:cNvPicPr>
            <a:picLocks noChangeAspect="1" noChangeArrowheads="1"/>
          </p:cNvPicPr>
          <p:nvPr/>
        </p:nvPicPr>
        <p:blipFill>
          <a:blip r:embed="rId2" cstate="print"/>
          <a:srcRect/>
          <a:stretch>
            <a:fillRect/>
          </a:stretch>
        </p:blipFill>
        <p:spPr bwMode="auto">
          <a:xfrm>
            <a:off x="0" y="533400"/>
            <a:ext cx="9046360" cy="5172075"/>
          </a:xfrm>
          <a:prstGeom prst="rect">
            <a:avLst/>
          </a:prstGeom>
          <a:noFill/>
          <a:ln w="9525">
            <a:noFill/>
            <a:miter lim="800000"/>
            <a:headEnd/>
            <a:tailEnd/>
          </a:ln>
          <a:effectLst/>
        </p:spPr>
      </p:pic>
      <p:sp>
        <p:nvSpPr>
          <p:cNvPr id="1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B"/>
          <p:cNvSpPr/>
          <p:nvPr/>
        </p:nvSpPr>
        <p:spPr>
          <a:xfrm>
            <a:off x="12700" y="6718300"/>
            <a:ext cx="560878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16 of 22</a:t>
            </a:r>
            <a:endParaRPr lang="en-US" sz="1400" b="1">
              <a:solidFill>
                <a:srgbClr val="FFFFFF"/>
              </a:solidFill>
            </a:endParaRPr>
          </a:p>
        </p:txBody>
      </p:sp>
      <p:sp>
        <p:nvSpPr>
          <p:cNvPr id="1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8"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9"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GB" smtClean="0"/>
              <a:t>Non-functional requirements examples</a:t>
            </a:r>
            <a:endParaRPr lang="en-US" smtClean="0"/>
          </a:p>
        </p:txBody>
      </p:sp>
      <p:sp>
        <p:nvSpPr>
          <p:cNvPr id="20482" name="Slide Number Placeholder 5"/>
          <p:cNvSpPr>
            <a:spLocks noGrp="1"/>
          </p:cNvSpPr>
          <p:nvPr>
            <p:ph type="sldNum" sz="quarter" idx="12"/>
          </p:nvPr>
        </p:nvSpPr>
        <p:spPr>
          <a:noFill/>
        </p:spPr>
        <p:txBody>
          <a:bodyPr/>
          <a:lstStyle/>
          <a:p>
            <a:fld id="{4DCA6FA8-F1DA-4388-B8A6-39479E4B7183}" type="slidenum">
              <a:rPr lang="ar-SA"/>
              <a:pPr/>
              <a:t>17</a:t>
            </a:fld>
            <a:endParaRPr lang="en-US"/>
          </a:p>
        </p:txBody>
      </p:sp>
      <p:sp>
        <p:nvSpPr>
          <p:cNvPr id="3" name="Rectangle 2"/>
          <p:cNvSpPr/>
          <p:nvPr/>
        </p:nvSpPr>
        <p:spPr>
          <a:xfrm>
            <a:off x="152400" y="1371600"/>
            <a:ext cx="8839200" cy="4495800"/>
          </a:xfrm>
          <a:prstGeom prst="rect">
            <a:avLst/>
          </a:prstGeom>
        </p:spPr>
        <p:txBody>
          <a:bodyPr/>
          <a:lstStyle/>
          <a:p>
            <a:pPr marL="457200" lvl="0" indent="-457200" rtl="0">
              <a:buFont typeface="Wingdings" pitchFamily="2" charset="2"/>
              <a:buChar char="Ø"/>
            </a:pPr>
            <a:r>
              <a:rPr lang="en-GB" sz="2800" dirty="0" smtClean="0"/>
              <a:t>Product requirement</a:t>
            </a:r>
            <a:endParaRPr lang="en-US" sz="2800" dirty="0"/>
          </a:p>
          <a:p>
            <a:pPr marL="800100" lvl="1" indent="-342900" rtl="0">
              <a:buFont typeface="Wingdings" pitchFamily="2" charset="2"/>
              <a:buChar char="Ø"/>
            </a:pPr>
            <a:r>
              <a:rPr lang="en-GB" sz="2400" dirty="0" smtClean="0"/>
              <a:t>The user interface for LIBSYS shall be implemented as simple HTML without frames or Java applets.</a:t>
            </a:r>
          </a:p>
          <a:p>
            <a:pPr marL="800100" lvl="1" indent="-342900" rtl="0">
              <a:buFont typeface="Wingdings" pitchFamily="2" charset="2"/>
              <a:buChar char="Ø"/>
            </a:pPr>
            <a:endParaRPr lang="en-US" sz="2400" dirty="0"/>
          </a:p>
          <a:p>
            <a:pPr marL="457200" lvl="0" indent="-457200" rtl="0">
              <a:buFont typeface="Wingdings" pitchFamily="2" charset="2"/>
              <a:buChar char="Ø"/>
            </a:pPr>
            <a:r>
              <a:rPr lang="en-GB" sz="2800" dirty="0" smtClean="0"/>
              <a:t>Organisational requirement</a:t>
            </a:r>
            <a:endParaRPr lang="en-US" sz="2800" dirty="0"/>
          </a:p>
          <a:p>
            <a:pPr marL="742950" lvl="1" indent="-285750" rtl="0">
              <a:buFont typeface="Wingdings" pitchFamily="2" charset="2"/>
              <a:buChar char="Ø"/>
            </a:pPr>
            <a:r>
              <a:rPr lang="en-GB" sz="1800" dirty="0" smtClean="0"/>
              <a:t>The system development process and deliverable documents shall conform to the process and deliverables defined in XYZCo-SP-STAN-95.</a:t>
            </a:r>
          </a:p>
          <a:p>
            <a:pPr marL="742950" lvl="1" indent="-285750" rtl="0">
              <a:buFont typeface="Wingdings" pitchFamily="2" charset="2"/>
              <a:buChar char="Ø"/>
            </a:pPr>
            <a:endParaRPr lang="en-US" sz="1800" dirty="0"/>
          </a:p>
          <a:p>
            <a:pPr marL="457200" lvl="0" indent="-457200" rtl="0">
              <a:buFont typeface="Wingdings" pitchFamily="2" charset="2"/>
              <a:buChar char="Ø"/>
            </a:pPr>
            <a:r>
              <a:rPr lang="en-GB" sz="2800" dirty="0" smtClean="0"/>
              <a:t>External requirement</a:t>
            </a:r>
            <a:endParaRPr lang="en-US" sz="2800" dirty="0"/>
          </a:p>
          <a:p>
            <a:pPr marL="800100" lvl="1" indent="-342900" rtl="0">
              <a:buFont typeface="Wingdings" pitchFamily="2" charset="2"/>
              <a:buChar char="Ø"/>
            </a:pPr>
            <a:r>
              <a:rPr lang="en-GB" dirty="0" smtClean="0"/>
              <a:t>The system shall not disclose any personal information about customers apart from their name and reference number.</a:t>
            </a:r>
            <a:endParaRPr lang="en-US" dirty="0"/>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59609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17 of 22</a:t>
            </a:r>
            <a:endParaRPr lang="en-US" sz="1400" b="1">
              <a:solidFill>
                <a:srgbClr val="FFFFFF"/>
              </a:solidFill>
            </a:endParaRPr>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8"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itle 1"/>
          <p:cNvSpPr>
            <a:spLocks noGrp="1"/>
          </p:cNvSpPr>
          <p:nvPr>
            <p:ph type="title"/>
          </p:nvPr>
        </p:nvSpPr>
        <p:spPr/>
        <p:txBody>
          <a:bodyPr/>
          <a:lstStyle/>
          <a:p>
            <a:pPr eaLnBrk="1" hangingPunct="1"/>
            <a:r>
              <a:rPr lang="en-US" sz="2800" dirty="0" smtClean="0"/>
              <a:t>Examples of nonfunctional requirements</a:t>
            </a:r>
          </a:p>
        </p:txBody>
      </p:sp>
      <p:graphicFrame>
        <p:nvGraphicFramePr>
          <p:cNvPr id="4" name="Table 3"/>
          <p:cNvGraphicFramePr>
            <a:graphicFrameLocks noGrp="1"/>
          </p:cNvGraphicFramePr>
          <p:nvPr>
            <p:extLst>
              <p:ext uri="{D42A27DB-BD31-4B8C-83A1-F6EECF244321}">
                <p14:modId xmlns:p14="http://schemas.microsoft.com/office/powerpoint/2010/main" val="1711434116"/>
              </p:ext>
            </p:extLst>
          </p:nvPr>
        </p:nvGraphicFramePr>
        <p:xfrm>
          <a:off x="762000" y="1219200"/>
          <a:ext cx="7848600" cy="5212080"/>
        </p:xfrm>
        <a:graphic>
          <a:graphicData uri="http://schemas.openxmlformats.org/drawingml/2006/table">
            <a:tbl>
              <a:tblPr firstRow="1" bandRow="1">
                <a:tableStyleId>{69CF1AB2-1976-4502-BF36-3FF5EA218861}</a:tableStyleId>
              </a:tblPr>
              <a:tblGrid>
                <a:gridCol w="7848600">
                  <a:extLst>
                    <a:ext uri="{9D8B030D-6E8A-4147-A177-3AD203B41FA5}">
                      <a16:colId xmlns:a16="http://schemas.microsoft.com/office/drawing/2014/main" val="20000"/>
                    </a:ext>
                  </a:extLst>
                </a:gridCol>
              </a:tblGrid>
              <a:tr h="4495800">
                <a:tc>
                  <a:txBody>
                    <a:bodyPr/>
                    <a:lstStyle/>
                    <a:p>
                      <a:r>
                        <a:rPr lang="en-GB" sz="2400" b="1" kern="1200" dirty="0" smtClean="0"/>
                        <a:t>Product requirement</a:t>
                      </a:r>
                    </a:p>
                    <a:p>
                      <a:r>
                        <a:rPr lang="en-GB" sz="2400" b="0" kern="1200" dirty="0" smtClean="0"/>
                        <a:t>The MHC-PMS shall be available to all clinics during normal working hours (Mon–Fri, 0830–17.30). Downtime within normal working hours shall not exceed five seconds in any one day.</a:t>
                      </a:r>
                    </a:p>
                    <a:p>
                      <a:endParaRPr lang="en-GB" sz="2400" b="0" kern="1200" dirty="0" smtClean="0"/>
                    </a:p>
                    <a:p>
                      <a:r>
                        <a:rPr lang="en-GB" sz="2400" b="1" kern="1200" dirty="0" smtClean="0"/>
                        <a:t>Organizational requirement</a:t>
                      </a:r>
                      <a:r>
                        <a:rPr lang="en-GB" sz="2400" b="0" kern="1200" dirty="0" smtClean="0"/>
                        <a:t/>
                      </a:r>
                      <a:br>
                        <a:rPr lang="en-GB" sz="2400" b="0" kern="1200" dirty="0" smtClean="0"/>
                      </a:br>
                      <a:r>
                        <a:rPr lang="en-GB" sz="2400" b="0" kern="1200" dirty="0" smtClean="0"/>
                        <a:t>Users of the MHC-PMS system shall authenticate themselves using their health authority identity card.</a:t>
                      </a:r>
                    </a:p>
                    <a:p>
                      <a:endParaRPr lang="en-GB" sz="2400" b="0" kern="1200" dirty="0" smtClean="0"/>
                    </a:p>
                    <a:p>
                      <a:r>
                        <a:rPr lang="en-GB" sz="2400" b="1" kern="1200" dirty="0" smtClean="0"/>
                        <a:t>External requirement</a:t>
                      </a:r>
                      <a:r>
                        <a:rPr lang="en-GB" sz="2400" b="0" kern="1200" dirty="0" smtClean="0"/>
                        <a:t/>
                      </a:r>
                      <a:br>
                        <a:rPr lang="en-GB" sz="2400" b="0" kern="1200" dirty="0" smtClean="0"/>
                      </a:br>
                      <a:r>
                        <a:rPr lang="en-GB" sz="2400" b="0" kern="1200" dirty="0" smtClean="0"/>
                        <a:t>The system shall implement patient privacy provisions as set out in HStan-03-2006-priv. </a:t>
                      </a:r>
                    </a:p>
                    <a:p>
                      <a:endParaRPr lang="en-US" sz="2400" b="0" dirty="0"/>
                    </a:p>
                  </a:txBody>
                  <a:tcPr/>
                </a:tc>
                <a:extLst>
                  <a:ext uri="{0D108BD9-81ED-4DB2-BD59-A6C34878D82A}">
                    <a16:rowId xmlns:a16="http://schemas.microsoft.com/office/drawing/2014/main" val="10000"/>
                  </a:ext>
                </a:extLst>
              </a:tr>
            </a:tbl>
          </a:graphicData>
        </a:graphic>
      </p:graphicFrame>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18</a:t>
            </a:fld>
            <a:endParaRPr lang="en-US"/>
          </a:p>
        </p:txBody>
      </p:sp>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B"/>
          <p:cNvSpPr/>
          <p:nvPr/>
        </p:nvSpPr>
        <p:spPr>
          <a:xfrm>
            <a:off x="12700" y="6718300"/>
            <a:ext cx="631305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18 of 22</a:t>
            </a:r>
            <a:endParaRPr lang="en-US" sz="1400" b="1">
              <a:solidFill>
                <a:srgbClr val="FFFFFF"/>
              </a:solidFill>
            </a:endParaRPr>
          </a:p>
        </p:txBody>
      </p:sp>
      <p:sp>
        <p:nvSpPr>
          <p:cNvPr id="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0"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1"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7412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GB" dirty="0" smtClean="0"/>
              <a:t>Domain requirements</a:t>
            </a:r>
            <a:endParaRPr lang="en-US" dirty="0" smtClean="0"/>
          </a:p>
        </p:txBody>
      </p:sp>
      <p:sp>
        <p:nvSpPr>
          <p:cNvPr id="22532" name="Rectangle 3"/>
          <p:cNvSpPr>
            <a:spLocks noGrp="1" noChangeArrowheads="1"/>
          </p:cNvSpPr>
          <p:nvPr>
            <p:ph sz="quarter" idx="1"/>
          </p:nvPr>
        </p:nvSpPr>
        <p:spPr/>
        <p:txBody>
          <a:bodyPr/>
          <a:lstStyle/>
          <a:p>
            <a:pPr eaLnBrk="1" hangingPunct="1"/>
            <a:r>
              <a:rPr lang="en-GB" sz="2800" dirty="0" smtClean="0"/>
              <a:t>Derived from the application domain and describes system characteristics and features that reflect the domain.</a:t>
            </a:r>
          </a:p>
          <a:p>
            <a:pPr eaLnBrk="1" hangingPunct="1"/>
            <a:endParaRPr lang="en-GB" sz="2800" dirty="0" smtClean="0"/>
          </a:p>
          <a:p>
            <a:pPr eaLnBrk="1" hangingPunct="1"/>
            <a:r>
              <a:rPr lang="en-GB" sz="2800" dirty="0" smtClean="0"/>
              <a:t>Domain requirements can be new functional requirements, constraints on existing requirements or define specific computations.</a:t>
            </a:r>
          </a:p>
          <a:p>
            <a:pPr eaLnBrk="1" hangingPunct="1"/>
            <a:endParaRPr lang="en-GB" sz="2800" dirty="0" smtClean="0"/>
          </a:p>
          <a:p>
            <a:pPr eaLnBrk="1" hangingPunct="1"/>
            <a:r>
              <a:rPr lang="en-GB" sz="2800" dirty="0" smtClean="0"/>
              <a:t>If domain requirements are not satisfied, the system may be unworkable.</a:t>
            </a:r>
            <a:endParaRPr lang="en-US" sz="2800" dirty="0" smtClean="0"/>
          </a:p>
        </p:txBody>
      </p:sp>
      <p:sp>
        <p:nvSpPr>
          <p:cNvPr id="22530" name="Slide Number Placeholder 5"/>
          <p:cNvSpPr>
            <a:spLocks noGrp="1"/>
          </p:cNvSpPr>
          <p:nvPr>
            <p:ph type="sldNum" sz="quarter" idx="12"/>
          </p:nvPr>
        </p:nvSpPr>
        <p:spPr>
          <a:noFill/>
        </p:spPr>
        <p:txBody>
          <a:bodyPr/>
          <a:lstStyle/>
          <a:p>
            <a:fld id="{4FC5BA70-46E2-4E1B-8D6E-764876BC0CF8}" type="slidenum">
              <a:rPr lang="ar-SA"/>
              <a:pPr/>
              <a:t>19</a:t>
            </a:fld>
            <a:endParaRPr lang="en-US"/>
          </a:p>
        </p:txBody>
      </p:sp>
      <p:sp>
        <p:nvSpPr>
          <p:cNvPr id="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B"/>
          <p:cNvSpPr/>
          <p:nvPr/>
        </p:nvSpPr>
        <p:spPr>
          <a:xfrm>
            <a:off x="12700" y="6718300"/>
            <a:ext cx="666519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19 of 22</a:t>
            </a:r>
            <a:endParaRPr lang="en-US" sz="1400" b="1">
              <a:solidFill>
                <a:srgbClr val="FFFFFF"/>
              </a:solidFill>
            </a:endParaRP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5"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1260064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wipe(down)">
                                      <p:cBhvr>
                                        <p:cTn id="7" dur="500"/>
                                        <p:tgtEl>
                                          <p:spTgt spid="225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532">
                                            <p:txEl>
                                              <p:pRg st="2" end="2"/>
                                            </p:txEl>
                                          </p:spTgt>
                                        </p:tgtEl>
                                        <p:attrNameLst>
                                          <p:attrName>style.visibility</p:attrName>
                                        </p:attrNameLst>
                                      </p:cBhvr>
                                      <p:to>
                                        <p:strVal val="visible"/>
                                      </p:to>
                                    </p:set>
                                    <p:animEffect transition="in" filter="wipe(down)">
                                      <p:cBhvr>
                                        <p:cTn id="12" dur="500"/>
                                        <p:tgtEl>
                                          <p:spTgt spid="2253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532">
                                            <p:txEl>
                                              <p:pRg st="4" end="4"/>
                                            </p:txEl>
                                          </p:spTgt>
                                        </p:tgtEl>
                                        <p:attrNameLst>
                                          <p:attrName>style.visibility</p:attrName>
                                        </p:attrNameLst>
                                      </p:cBhvr>
                                      <p:to>
                                        <p:strVal val="visible"/>
                                      </p:to>
                                    </p:set>
                                    <p:animEffect transition="in" filter="wipe(down)">
                                      <p:cBhvr>
                                        <p:cTn id="17" dur="500"/>
                                        <p:tgtEl>
                                          <p:spTgt spid="2253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GB" smtClean="0"/>
              <a:t>Requirements Engineering</a:t>
            </a:r>
            <a:endParaRPr lang="en-US" smtClean="0"/>
          </a:p>
        </p:txBody>
      </p:sp>
      <p:sp>
        <p:nvSpPr>
          <p:cNvPr id="59395" name="Rectangle 3"/>
          <p:cNvSpPr>
            <a:spLocks noGrp="1" noChangeArrowheads="1"/>
          </p:cNvSpPr>
          <p:nvPr>
            <p:ph sz="quarter" idx="1"/>
          </p:nvPr>
        </p:nvSpPr>
        <p:spPr/>
        <p:txBody>
          <a:bodyPr/>
          <a:lstStyle/>
          <a:p>
            <a:pPr eaLnBrk="1" hangingPunct="1"/>
            <a:r>
              <a:rPr lang="en-GB" sz="2800" dirty="0" smtClean="0"/>
              <a:t>The process of establishing the services that</a:t>
            </a:r>
          </a:p>
          <a:p>
            <a:pPr lvl="1" eaLnBrk="1" hangingPunct="1"/>
            <a:r>
              <a:rPr lang="en-GB" sz="2400" dirty="0" smtClean="0"/>
              <a:t>The customer requires from a system; and </a:t>
            </a:r>
          </a:p>
          <a:p>
            <a:pPr lvl="1" eaLnBrk="1" hangingPunct="1"/>
            <a:r>
              <a:rPr lang="en-GB" sz="2400" dirty="0" smtClean="0"/>
              <a:t>The constraints under which it operates and is developed.</a:t>
            </a:r>
          </a:p>
          <a:p>
            <a:pPr eaLnBrk="1" hangingPunct="1"/>
            <a:endParaRPr lang="en-GB" sz="2800" dirty="0" smtClean="0"/>
          </a:p>
          <a:p>
            <a:pPr eaLnBrk="1" hangingPunct="1"/>
            <a:r>
              <a:rPr lang="en-GB" sz="2800" dirty="0" smtClean="0"/>
              <a:t>The requirements themselves are the descriptions of </a:t>
            </a:r>
          </a:p>
          <a:p>
            <a:pPr lvl="1" eaLnBrk="1" hangingPunct="1"/>
            <a:r>
              <a:rPr lang="en-GB" sz="2400" dirty="0" smtClean="0"/>
              <a:t>The system services; and </a:t>
            </a:r>
          </a:p>
          <a:p>
            <a:pPr lvl="1" eaLnBrk="1" hangingPunct="1"/>
            <a:r>
              <a:rPr lang="en-GB" sz="2400" dirty="0" smtClean="0"/>
              <a:t>Constraints that are generated during the requirements engineering process.</a:t>
            </a:r>
          </a:p>
        </p:txBody>
      </p:sp>
      <p:sp>
        <p:nvSpPr>
          <p:cNvPr id="7170" name="Slide Number Placeholder 5"/>
          <p:cNvSpPr>
            <a:spLocks noGrp="1"/>
          </p:cNvSpPr>
          <p:nvPr>
            <p:ph type="sldNum" sz="quarter" idx="12"/>
          </p:nvPr>
        </p:nvSpPr>
        <p:spPr>
          <a:noFill/>
        </p:spPr>
        <p:txBody>
          <a:bodyPr/>
          <a:lstStyle/>
          <a:p>
            <a:fld id="{DB62F334-ADCF-4658-9C69-B8EB0299B4F3}" type="slidenum">
              <a:rPr lang="ar-SA"/>
              <a:pPr/>
              <a:t>2</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67887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39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93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9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39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93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GB" smtClean="0"/>
              <a:t>Library system domain requirements</a:t>
            </a:r>
            <a:endParaRPr lang="en-US" smtClean="0"/>
          </a:p>
        </p:txBody>
      </p:sp>
      <p:sp>
        <p:nvSpPr>
          <p:cNvPr id="23556" name="Rectangle 3"/>
          <p:cNvSpPr>
            <a:spLocks noGrp="1" noChangeArrowheads="1"/>
          </p:cNvSpPr>
          <p:nvPr>
            <p:ph sz="quarter" idx="1"/>
          </p:nvPr>
        </p:nvSpPr>
        <p:spPr/>
        <p:txBody>
          <a:bodyPr>
            <a:normAutofit fontScale="92500" lnSpcReduction="10000"/>
          </a:bodyPr>
          <a:lstStyle/>
          <a:p>
            <a:pPr eaLnBrk="1" hangingPunct="1">
              <a:lnSpc>
                <a:spcPct val="90000"/>
              </a:lnSpc>
              <a:spcBef>
                <a:spcPts val="600"/>
              </a:spcBef>
              <a:spcAft>
                <a:spcPts val="600"/>
              </a:spcAft>
            </a:pPr>
            <a:endParaRPr lang="en-GB" sz="2800" dirty="0" smtClean="0"/>
          </a:p>
          <a:p>
            <a:pPr eaLnBrk="1" hangingPunct="1">
              <a:lnSpc>
                <a:spcPct val="90000"/>
              </a:lnSpc>
              <a:spcBef>
                <a:spcPts val="600"/>
              </a:spcBef>
              <a:spcAft>
                <a:spcPts val="600"/>
              </a:spcAft>
            </a:pPr>
            <a:r>
              <a:rPr lang="en-GB" sz="2800" dirty="0" smtClean="0"/>
              <a:t>There shall be a standard user </a:t>
            </a:r>
            <a:br>
              <a:rPr lang="en-GB" sz="2800" dirty="0" smtClean="0"/>
            </a:br>
            <a:r>
              <a:rPr lang="en-GB" sz="2800" dirty="0" smtClean="0"/>
              <a:t>interface to all databases </a:t>
            </a:r>
            <a:br>
              <a:rPr lang="en-GB" sz="2800" dirty="0" smtClean="0"/>
            </a:br>
            <a:r>
              <a:rPr lang="en-GB" sz="2800" dirty="0" smtClean="0"/>
              <a:t>which shall be based on the </a:t>
            </a:r>
            <a:br>
              <a:rPr lang="en-GB" sz="2800" dirty="0" smtClean="0"/>
            </a:br>
            <a:r>
              <a:rPr lang="en-GB" sz="2800" dirty="0" smtClean="0"/>
              <a:t>Z39.50 standard.</a:t>
            </a:r>
          </a:p>
          <a:p>
            <a:pPr eaLnBrk="1" hangingPunct="1">
              <a:lnSpc>
                <a:spcPct val="90000"/>
              </a:lnSpc>
              <a:spcAft>
                <a:spcPts val="600"/>
              </a:spcAft>
            </a:pPr>
            <a:endParaRPr lang="en-GB" sz="2800" dirty="0" smtClean="0"/>
          </a:p>
          <a:p>
            <a:pPr eaLnBrk="1" hangingPunct="1">
              <a:lnSpc>
                <a:spcPct val="90000"/>
              </a:lnSpc>
              <a:spcAft>
                <a:spcPts val="600"/>
              </a:spcAft>
            </a:pPr>
            <a:endParaRPr lang="en-GB" sz="2800" dirty="0" smtClean="0"/>
          </a:p>
          <a:p>
            <a:pPr eaLnBrk="1" hangingPunct="1">
              <a:lnSpc>
                <a:spcPct val="90000"/>
              </a:lnSpc>
              <a:spcAft>
                <a:spcPts val="600"/>
              </a:spcAft>
            </a:pPr>
            <a:r>
              <a:rPr lang="en-GB" sz="2800" dirty="0" smtClean="0"/>
              <a:t>Because of copyright restrictions, some documents must be deleted immediately on arrival. Depending on the user’s requirements, these documents will either be printed locally on the system server for manually forwarding to the user or routed to a network printer.</a:t>
            </a:r>
            <a:endParaRPr lang="en-US" sz="2800" dirty="0" smtClean="0"/>
          </a:p>
        </p:txBody>
      </p:sp>
      <p:sp>
        <p:nvSpPr>
          <p:cNvPr id="23554" name="Slide Number Placeholder 5"/>
          <p:cNvSpPr>
            <a:spLocks noGrp="1"/>
          </p:cNvSpPr>
          <p:nvPr>
            <p:ph type="sldNum" sz="quarter" idx="12"/>
          </p:nvPr>
        </p:nvSpPr>
        <p:spPr>
          <a:noFill/>
        </p:spPr>
        <p:txBody>
          <a:bodyPr/>
          <a:lstStyle/>
          <a:p>
            <a:fld id="{3702AA00-3D9D-431D-A043-12CB23725C27}" type="slidenum">
              <a:rPr lang="ar-SA"/>
              <a:pPr/>
              <a:t>20</a:t>
            </a:fld>
            <a:endParaRPr lang="en-US"/>
          </a:p>
        </p:txBody>
      </p:sp>
      <p:pic>
        <p:nvPicPr>
          <p:cNvPr id="1026" name="Picture 2"/>
          <p:cNvPicPr>
            <a:picLocks noChangeAspect="1" noChangeArrowheads="1"/>
          </p:cNvPicPr>
          <p:nvPr/>
        </p:nvPicPr>
        <p:blipFill>
          <a:blip r:embed="rId2" cstate="print"/>
          <a:srcRect/>
          <a:stretch>
            <a:fillRect/>
          </a:stretch>
        </p:blipFill>
        <p:spPr bwMode="auto">
          <a:xfrm flipH="1">
            <a:off x="5308600" y="1295400"/>
            <a:ext cx="3454400" cy="2590800"/>
          </a:xfrm>
          <a:prstGeom prst="rect">
            <a:avLst/>
          </a:prstGeom>
          <a:noFill/>
          <a:ln w="9525">
            <a:noFill/>
            <a:miter lim="800000"/>
            <a:headEnd/>
            <a:tailEnd/>
          </a:ln>
          <a:effectLst/>
        </p:spPr>
      </p:pic>
      <p:sp>
        <p:nvSpPr>
          <p:cNvPr id="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B"/>
          <p:cNvSpPr/>
          <p:nvPr/>
        </p:nvSpPr>
        <p:spPr>
          <a:xfrm>
            <a:off x="12700" y="6718300"/>
            <a:ext cx="701732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20 of 22</a:t>
            </a:r>
            <a:endParaRPr lang="en-US" sz="1400" b="1">
              <a:solidFill>
                <a:srgbClr val="FFFFFF"/>
              </a:solidFill>
            </a:endParaRP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5"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3388754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6">
                                            <p:txEl>
                                              <p:pRg st="1" end="1"/>
                                            </p:txEl>
                                          </p:spTgt>
                                        </p:tgtEl>
                                        <p:attrNameLst>
                                          <p:attrName>style.visibility</p:attrName>
                                        </p:attrNameLst>
                                      </p:cBhvr>
                                      <p:to>
                                        <p:strVal val="visible"/>
                                      </p:to>
                                    </p:set>
                                    <p:animEffect transition="in" filter="wipe(down)">
                                      <p:cBhvr>
                                        <p:cTn id="7" dur="500"/>
                                        <p:tgtEl>
                                          <p:spTgt spid="2355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556">
                                            <p:txEl>
                                              <p:pRg st="4" end="4"/>
                                            </p:txEl>
                                          </p:spTgt>
                                        </p:tgtEl>
                                        <p:attrNameLst>
                                          <p:attrName>style.visibility</p:attrName>
                                        </p:attrNameLst>
                                      </p:cBhvr>
                                      <p:to>
                                        <p:strVal val="visible"/>
                                      </p:to>
                                    </p:set>
                                    <p:animEffect transition="in" filter="wipe(down)">
                                      <p:cBhvr>
                                        <p:cTn id="12" dur="500"/>
                                        <p:tgtEl>
                                          <p:spTgt spid="235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GB" smtClean="0"/>
              <a:t>Domain requirements problems</a:t>
            </a:r>
            <a:endParaRPr lang="en-US" smtClean="0"/>
          </a:p>
        </p:txBody>
      </p:sp>
      <p:sp>
        <p:nvSpPr>
          <p:cNvPr id="24580" name="Rectangle 3"/>
          <p:cNvSpPr>
            <a:spLocks noGrp="1" noChangeArrowheads="1"/>
          </p:cNvSpPr>
          <p:nvPr>
            <p:ph sz="quarter" idx="1"/>
          </p:nvPr>
        </p:nvSpPr>
        <p:spPr/>
        <p:txBody>
          <a:bodyPr/>
          <a:lstStyle/>
          <a:p>
            <a:pPr eaLnBrk="1" hangingPunct="1">
              <a:lnSpc>
                <a:spcPct val="90000"/>
              </a:lnSpc>
            </a:pPr>
            <a:endParaRPr lang="en-GB" dirty="0" smtClean="0"/>
          </a:p>
          <a:p>
            <a:pPr eaLnBrk="1" hangingPunct="1">
              <a:lnSpc>
                <a:spcPct val="90000"/>
              </a:lnSpc>
            </a:pPr>
            <a:r>
              <a:rPr lang="en-GB" dirty="0" err="1" smtClean="0"/>
              <a:t>Understandability</a:t>
            </a:r>
            <a:endParaRPr lang="en-GB" dirty="0" smtClean="0"/>
          </a:p>
          <a:p>
            <a:pPr lvl="1" eaLnBrk="1" hangingPunct="1">
              <a:lnSpc>
                <a:spcPct val="90000"/>
              </a:lnSpc>
            </a:pPr>
            <a:r>
              <a:rPr lang="en-GB" dirty="0" smtClean="0"/>
              <a:t>Requirements are expressed in the language of the application domain;</a:t>
            </a:r>
          </a:p>
          <a:p>
            <a:pPr lvl="1" eaLnBrk="1" hangingPunct="1">
              <a:lnSpc>
                <a:spcPct val="90000"/>
              </a:lnSpc>
            </a:pPr>
            <a:r>
              <a:rPr lang="en-GB" dirty="0" smtClean="0"/>
              <a:t>This is often not understood by software engineers developing the system.</a:t>
            </a:r>
          </a:p>
          <a:p>
            <a:pPr eaLnBrk="1" hangingPunct="1">
              <a:lnSpc>
                <a:spcPct val="90000"/>
              </a:lnSpc>
            </a:pPr>
            <a:endParaRPr lang="en-GB" dirty="0" smtClean="0"/>
          </a:p>
          <a:p>
            <a:pPr eaLnBrk="1" hangingPunct="1">
              <a:lnSpc>
                <a:spcPct val="90000"/>
              </a:lnSpc>
            </a:pPr>
            <a:r>
              <a:rPr lang="en-GB" dirty="0" smtClean="0"/>
              <a:t>Implicitness</a:t>
            </a:r>
          </a:p>
          <a:p>
            <a:pPr lvl="1" eaLnBrk="1" hangingPunct="1">
              <a:lnSpc>
                <a:spcPct val="90000"/>
              </a:lnSpc>
            </a:pPr>
            <a:r>
              <a:rPr lang="en-GB" dirty="0" smtClean="0"/>
              <a:t>Domain specialists understand the area so well that they do not think of making the domain requirements explicit.</a:t>
            </a:r>
            <a:endParaRPr lang="en-US" dirty="0" smtClean="0"/>
          </a:p>
        </p:txBody>
      </p:sp>
      <p:sp>
        <p:nvSpPr>
          <p:cNvPr id="24578" name="Slide Number Placeholder 5"/>
          <p:cNvSpPr>
            <a:spLocks noGrp="1"/>
          </p:cNvSpPr>
          <p:nvPr>
            <p:ph type="sldNum" sz="quarter" idx="12"/>
          </p:nvPr>
        </p:nvSpPr>
        <p:spPr>
          <a:noFill/>
        </p:spPr>
        <p:txBody>
          <a:bodyPr/>
          <a:lstStyle/>
          <a:p>
            <a:fld id="{E581E3C8-9183-4317-A46A-8DE7674D6067}" type="slidenum">
              <a:rPr lang="ar-SA"/>
              <a:pPr/>
              <a:t>21</a:t>
            </a:fld>
            <a:endParaRPr lang="en-US"/>
          </a:p>
        </p:txBody>
      </p:sp>
      <p:sp>
        <p:nvSpPr>
          <p:cNvPr id="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B"/>
          <p:cNvSpPr/>
          <p:nvPr/>
        </p:nvSpPr>
        <p:spPr>
          <a:xfrm>
            <a:off x="12700" y="6718300"/>
            <a:ext cx="736946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21 of 22</a:t>
            </a:r>
            <a:endParaRPr lang="en-US" sz="1400" b="1">
              <a:solidFill>
                <a:srgbClr val="FFFFFF"/>
              </a:solidFill>
            </a:endParaRP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5"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76937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580">
                                            <p:txEl>
                                              <p:pRg st="1" end="1"/>
                                            </p:txEl>
                                          </p:spTgt>
                                        </p:tgtEl>
                                        <p:attrNameLst>
                                          <p:attrName>style.visibility</p:attrName>
                                        </p:attrNameLst>
                                      </p:cBhvr>
                                      <p:to>
                                        <p:strVal val="visible"/>
                                      </p:to>
                                    </p:set>
                                    <p:animEffect transition="in" filter="wipe(down)">
                                      <p:cBhvr>
                                        <p:cTn id="7" dur="500"/>
                                        <p:tgtEl>
                                          <p:spTgt spid="24580">
                                            <p:txEl>
                                              <p:pRg st="1" end="1"/>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580">
                                            <p:txEl>
                                              <p:pRg st="2" end="2"/>
                                            </p:txEl>
                                          </p:spTgt>
                                        </p:tgtEl>
                                        <p:attrNameLst>
                                          <p:attrName>style.visibility</p:attrName>
                                        </p:attrNameLst>
                                      </p:cBhvr>
                                      <p:to>
                                        <p:strVal val="visible"/>
                                      </p:to>
                                    </p:set>
                                    <p:animEffect transition="in" filter="wipe(down)">
                                      <p:cBhvr>
                                        <p:cTn id="10" dur="500"/>
                                        <p:tgtEl>
                                          <p:spTgt spid="24580">
                                            <p:txEl>
                                              <p:pRg st="2" end="2"/>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580">
                                            <p:txEl>
                                              <p:pRg st="3" end="3"/>
                                            </p:txEl>
                                          </p:spTgt>
                                        </p:tgtEl>
                                        <p:attrNameLst>
                                          <p:attrName>style.visibility</p:attrName>
                                        </p:attrNameLst>
                                      </p:cBhvr>
                                      <p:to>
                                        <p:strVal val="visible"/>
                                      </p:to>
                                    </p:set>
                                    <p:animEffect transition="in" filter="wipe(down)">
                                      <p:cBhvr>
                                        <p:cTn id="13" dur="500"/>
                                        <p:tgtEl>
                                          <p:spTgt spid="24580">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4580">
                                            <p:txEl>
                                              <p:pRg st="5" end="5"/>
                                            </p:txEl>
                                          </p:spTgt>
                                        </p:tgtEl>
                                        <p:attrNameLst>
                                          <p:attrName>style.visibility</p:attrName>
                                        </p:attrNameLst>
                                      </p:cBhvr>
                                      <p:to>
                                        <p:strVal val="visible"/>
                                      </p:to>
                                    </p:set>
                                    <p:animEffect transition="in" filter="wipe(down)">
                                      <p:cBhvr>
                                        <p:cTn id="18" dur="500"/>
                                        <p:tgtEl>
                                          <p:spTgt spid="24580">
                                            <p:txEl>
                                              <p:pRg st="5" end="5"/>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4580">
                                            <p:txEl>
                                              <p:pRg st="6" end="6"/>
                                            </p:txEl>
                                          </p:spTgt>
                                        </p:tgtEl>
                                        <p:attrNameLst>
                                          <p:attrName>style.visibility</p:attrName>
                                        </p:attrNameLst>
                                      </p:cBhvr>
                                      <p:to>
                                        <p:strVal val="visible"/>
                                      </p:to>
                                    </p:set>
                                    <p:animEffect transition="in" filter="wipe(down)">
                                      <p:cBhvr>
                                        <p:cTn id="21" dur="500"/>
                                        <p:tgtEl>
                                          <p:spTgt spid="2458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normAutofit/>
          </a:bodyPr>
          <a:lstStyle/>
          <a:p>
            <a:r>
              <a:rPr lang="en-US" sz="2800" dirty="0" smtClean="0"/>
              <a:t>Software requirements is a process </a:t>
            </a:r>
            <a:r>
              <a:rPr lang="en-GB" sz="2800" dirty="0" smtClean="0"/>
              <a:t>establishing the services that the customer requires from a system; and the constraints under which it operates and is developed.</a:t>
            </a:r>
          </a:p>
          <a:p>
            <a:r>
              <a:rPr lang="en-US" sz="2800" dirty="0" smtClean="0"/>
              <a:t> Software requirements</a:t>
            </a:r>
          </a:p>
          <a:p>
            <a:pPr lvl="1"/>
            <a:r>
              <a:rPr lang="en-US" sz="2800" dirty="0" smtClean="0"/>
              <a:t>Level of details</a:t>
            </a:r>
          </a:p>
          <a:p>
            <a:r>
              <a:rPr lang="en-US" sz="2800" dirty="0" smtClean="0"/>
              <a:t>Functional &amp; Non Functional Requirements </a:t>
            </a:r>
          </a:p>
        </p:txBody>
      </p:sp>
      <p:sp>
        <p:nvSpPr>
          <p:cNvPr id="3" name="Slide Number Placeholder 2"/>
          <p:cNvSpPr>
            <a:spLocks noGrp="1"/>
          </p:cNvSpPr>
          <p:nvPr>
            <p:ph type="sldNum" sz="quarter" idx="12"/>
          </p:nvPr>
        </p:nvSpPr>
        <p:spPr/>
        <p:txBody>
          <a:bodyPr/>
          <a:lstStyle/>
          <a:p>
            <a:fld id="{E6EFA536-BF07-417E-9D69-F23A20C07272}" type="slidenum">
              <a:rPr lang="en-US" smtClean="0"/>
              <a:pPr/>
              <a:t>22</a:t>
            </a:fld>
            <a:endParaRPr lang="en-US"/>
          </a:p>
        </p:txBody>
      </p:sp>
      <p:sp>
        <p:nvSpPr>
          <p:cNvPr id="1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22 of 22</a:t>
            </a:r>
            <a:endParaRPr lang="en-US" sz="1400" b="1">
              <a:solidFill>
                <a:srgbClr val="FFFFFF"/>
              </a:solidFill>
            </a:endParaRPr>
          </a:p>
        </p:txBody>
      </p:sp>
      <p:sp>
        <p:nvSpPr>
          <p:cNvPr id="1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8"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9"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GB" smtClean="0"/>
              <a:t>What is a Requirement?</a:t>
            </a:r>
            <a:endParaRPr lang="en-US" smtClean="0"/>
          </a:p>
        </p:txBody>
      </p:sp>
      <p:sp>
        <p:nvSpPr>
          <p:cNvPr id="1027" name="Rectangle 3"/>
          <p:cNvSpPr>
            <a:spLocks noGrp="1" noChangeArrowheads="1"/>
          </p:cNvSpPr>
          <p:nvPr>
            <p:ph sz="quarter" idx="1"/>
          </p:nvPr>
        </p:nvSpPr>
        <p:spPr/>
        <p:txBody>
          <a:bodyPr/>
          <a:lstStyle/>
          <a:p>
            <a:pPr eaLnBrk="1" hangingPunct="1">
              <a:lnSpc>
                <a:spcPct val="90000"/>
              </a:lnSpc>
            </a:pPr>
            <a:r>
              <a:rPr lang="en-GB" sz="2800" dirty="0" smtClean="0"/>
              <a:t>It may range from a high-level abstract statement of a service or of a system constraint to a detailed mathematical functional specification.</a:t>
            </a:r>
          </a:p>
          <a:p>
            <a:pPr eaLnBrk="1" hangingPunct="1">
              <a:lnSpc>
                <a:spcPct val="90000"/>
              </a:lnSpc>
            </a:pPr>
            <a:endParaRPr lang="en-GB" sz="2800" dirty="0" smtClean="0"/>
          </a:p>
          <a:p>
            <a:pPr eaLnBrk="1" hangingPunct="1">
              <a:lnSpc>
                <a:spcPct val="90000"/>
              </a:lnSpc>
            </a:pPr>
            <a:r>
              <a:rPr lang="en-GB" sz="2800" dirty="0" smtClean="0"/>
              <a:t>This is inevitable as requirements may serve a dual function</a:t>
            </a:r>
          </a:p>
          <a:p>
            <a:pPr lvl="1" eaLnBrk="1" hangingPunct="1">
              <a:lnSpc>
                <a:spcPct val="90000"/>
              </a:lnSpc>
            </a:pPr>
            <a:r>
              <a:rPr lang="en-GB" sz="2400" dirty="0" smtClean="0"/>
              <a:t>May be the basis for a bid for a contract - therefore must be open to interpretation;</a:t>
            </a:r>
          </a:p>
          <a:p>
            <a:pPr lvl="1" eaLnBrk="1" hangingPunct="1">
              <a:lnSpc>
                <a:spcPct val="90000"/>
              </a:lnSpc>
            </a:pPr>
            <a:r>
              <a:rPr lang="en-GB" sz="2400" dirty="0" smtClean="0"/>
              <a:t>May be the basis for the contract itself - therefore must be defined in detail;</a:t>
            </a:r>
          </a:p>
        </p:txBody>
      </p:sp>
      <p:sp>
        <p:nvSpPr>
          <p:cNvPr id="8194" name="Slide Number Placeholder 5"/>
          <p:cNvSpPr>
            <a:spLocks noGrp="1"/>
          </p:cNvSpPr>
          <p:nvPr>
            <p:ph type="sldNum" sz="quarter" idx="12"/>
          </p:nvPr>
        </p:nvSpPr>
        <p:spPr>
          <a:noFill/>
        </p:spPr>
        <p:txBody>
          <a:bodyPr/>
          <a:lstStyle/>
          <a:p>
            <a:fld id="{52EC9EE5-D487-488A-937C-B9EC42DEB66A}" type="slidenum">
              <a:rPr lang="ar-SA"/>
              <a:pPr/>
              <a:t>3</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103100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GB" smtClean="0"/>
              <a:t>Different levels of Detail</a:t>
            </a:r>
            <a:endParaRPr lang="en-US" smtClean="0"/>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val="3128326344"/>
              </p:ext>
            </p:extLst>
          </p:nvPr>
        </p:nvGraphicFramePr>
        <p:xfrm>
          <a:off x="228600" y="4191000"/>
          <a:ext cx="8686800" cy="220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8" name="Slide Number Placeholder 5"/>
          <p:cNvSpPr>
            <a:spLocks noGrp="1"/>
          </p:cNvSpPr>
          <p:nvPr>
            <p:ph type="sldNum" sz="quarter" idx="12"/>
          </p:nvPr>
        </p:nvSpPr>
        <p:spPr>
          <a:noFill/>
        </p:spPr>
        <p:txBody>
          <a:bodyPr/>
          <a:lstStyle/>
          <a:p>
            <a:fld id="{07EDC971-D76C-4D44-810D-11E101AC9D62}" type="slidenum">
              <a:rPr lang="ar-SA"/>
              <a:pPr/>
              <a:t>4</a:t>
            </a:fld>
            <a:endParaRPr lang="en-US"/>
          </a:p>
        </p:txBody>
      </p:sp>
      <p:sp>
        <p:nvSpPr>
          <p:cNvPr id="13" name="Rectangle 12"/>
          <p:cNvSpPr/>
          <p:nvPr/>
        </p:nvSpPr>
        <p:spPr>
          <a:xfrm>
            <a:off x="419100" y="1404878"/>
            <a:ext cx="8305800" cy="2862322"/>
          </a:xfrm>
          <a:prstGeom prst="rect">
            <a:avLst/>
          </a:prstGeom>
        </p:spPr>
        <p:txBody>
          <a:bodyPr wrap="square">
            <a:spAutoFit/>
          </a:bodyPr>
          <a:ls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r>
              <a:rPr lang="en-US" sz="2000" dirty="0" smtClean="0">
                <a:solidFill>
                  <a:srgbClr val="000000"/>
                </a:solidFill>
                <a:latin typeface="Arial"/>
                <a:ea typeface="Times New Roman"/>
                <a:cs typeface="Arial"/>
              </a:rPr>
              <a:t>“If a company wishes to let a contract for a large software development project, it must define its needs in a sufficiently abstract way that a solution is not pre-defined. The requirements must be written so that several contractors can bid for the contract, offering, perhaps, different ways of meeting the client organization’s needs. Once a contract has been awarded, the contractor must write a system definition for the client in more detail so that the client understands and can validate what the software will do. Both of these documents may be called the requirements document for the system.”</a:t>
            </a:r>
            <a:endParaRPr lang="en-US" sz="2000" dirty="0">
              <a:latin typeface="Arial"/>
              <a:cs typeface="Arial"/>
            </a:endParaRPr>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138314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22</a:t>
            </a:r>
            <a:endParaRPr lang="en-US" sz="1400" b="1">
              <a:solidFill>
                <a:srgbClr val="FFFFFF"/>
              </a:solidFill>
            </a:endParaRPr>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7"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8"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GB" smtClean="0"/>
              <a:t>Types of Requirements</a:t>
            </a:r>
            <a:endParaRPr lang="en-US" smtClean="0"/>
          </a:p>
        </p:txBody>
      </p:sp>
      <p:sp>
        <p:nvSpPr>
          <p:cNvPr id="60419" name="Rectangle 3"/>
          <p:cNvSpPr>
            <a:spLocks noGrp="1" noChangeArrowheads="1"/>
          </p:cNvSpPr>
          <p:nvPr>
            <p:ph sz="quarter" idx="1"/>
          </p:nvPr>
        </p:nvSpPr>
        <p:spPr/>
        <p:txBody>
          <a:bodyPr/>
          <a:lstStyle/>
          <a:p>
            <a:pPr eaLnBrk="1" hangingPunct="1">
              <a:lnSpc>
                <a:spcPct val="90000"/>
              </a:lnSpc>
            </a:pPr>
            <a:r>
              <a:rPr lang="en-GB" sz="2800" dirty="0" smtClean="0"/>
              <a:t>User requirements</a:t>
            </a:r>
          </a:p>
          <a:p>
            <a:pPr lvl="1" eaLnBrk="1" hangingPunct="1">
              <a:lnSpc>
                <a:spcPct val="90000"/>
              </a:lnSpc>
            </a:pPr>
            <a:r>
              <a:rPr lang="en-GB" sz="2400" dirty="0" smtClean="0"/>
              <a:t>Statements in natural language plus diagrams of the services the system provides and its operational constraints. </a:t>
            </a:r>
          </a:p>
          <a:p>
            <a:pPr lvl="1" eaLnBrk="1" hangingPunct="1">
              <a:lnSpc>
                <a:spcPct val="90000"/>
              </a:lnSpc>
            </a:pPr>
            <a:r>
              <a:rPr lang="en-GB" sz="2400" dirty="0" smtClean="0"/>
              <a:t>Written for customers.</a:t>
            </a:r>
          </a:p>
          <a:p>
            <a:pPr eaLnBrk="1" hangingPunct="1">
              <a:lnSpc>
                <a:spcPct val="90000"/>
              </a:lnSpc>
            </a:pPr>
            <a:endParaRPr lang="en-GB" sz="2800" dirty="0" smtClean="0"/>
          </a:p>
          <a:p>
            <a:pPr eaLnBrk="1" hangingPunct="1">
              <a:lnSpc>
                <a:spcPct val="90000"/>
              </a:lnSpc>
            </a:pPr>
            <a:r>
              <a:rPr lang="en-GB" sz="2800" dirty="0" smtClean="0"/>
              <a:t>System requirements</a:t>
            </a:r>
          </a:p>
          <a:p>
            <a:pPr lvl="1" eaLnBrk="1" hangingPunct="1">
              <a:lnSpc>
                <a:spcPct val="90000"/>
              </a:lnSpc>
            </a:pPr>
            <a:r>
              <a:rPr lang="en-GB" sz="2400" dirty="0" smtClean="0"/>
              <a:t>A structured document setting out detailed descriptions of the system’s functions, services and operational constraints. </a:t>
            </a:r>
          </a:p>
          <a:p>
            <a:pPr lvl="1" eaLnBrk="1" hangingPunct="1">
              <a:lnSpc>
                <a:spcPct val="90000"/>
              </a:lnSpc>
            </a:pPr>
            <a:r>
              <a:rPr lang="en-GB" sz="2400" dirty="0" smtClean="0"/>
              <a:t>Defines what should be implemented so may be part of a contract between client and contractor.</a:t>
            </a:r>
            <a:endParaRPr lang="en-US" sz="2400" dirty="0" smtClean="0"/>
          </a:p>
        </p:txBody>
      </p:sp>
      <p:sp>
        <p:nvSpPr>
          <p:cNvPr id="10242" name="Slide Number Placeholder 5"/>
          <p:cNvSpPr>
            <a:spLocks noGrp="1"/>
          </p:cNvSpPr>
          <p:nvPr>
            <p:ph type="sldNum" sz="quarter" idx="12"/>
          </p:nvPr>
        </p:nvSpPr>
        <p:spPr>
          <a:noFill/>
        </p:spPr>
        <p:txBody>
          <a:bodyPr/>
          <a:lstStyle/>
          <a:p>
            <a:fld id="{A6F6095F-8E9F-448D-A39A-E1D1DF538235}" type="slidenum">
              <a:rPr lang="ar-SA"/>
              <a:pPr/>
              <a:t>5</a:t>
            </a:fld>
            <a:endParaRPr lang="en-US"/>
          </a:p>
        </p:txBody>
      </p:sp>
      <p:sp>
        <p:nvSpPr>
          <p:cNvPr id="6" name="TextBox 5"/>
          <p:cNvSpPr txBox="1"/>
          <p:nvPr/>
        </p:nvSpPr>
        <p:spPr>
          <a:xfrm>
            <a:off x="6705600" y="685800"/>
            <a:ext cx="1905000" cy="646113"/>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sz="1800" dirty="0"/>
              <a:t>High Level Description</a:t>
            </a:r>
          </a:p>
        </p:txBody>
      </p:sp>
      <p:sp>
        <p:nvSpPr>
          <p:cNvPr id="7" name="TextBox 6"/>
          <p:cNvSpPr txBox="1"/>
          <p:nvPr/>
        </p:nvSpPr>
        <p:spPr>
          <a:xfrm>
            <a:off x="6324600" y="2895600"/>
            <a:ext cx="2438400" cy="923925"/>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sz="1800" dirty="0"/>
              <a:t>Detailed Description of the User Requirements</a:t>
            </a:r>
          </a:p>
        </p:txBody>
      </p:sp>
      <p:cxnSp>
        <p:nvCxnSpPr>
          <p:cNvPr id="10" name="Straight Arrow Connector 9"/>
          <p:cNvCxnSpPr/>
          <p:nvPr/>
        </p:nvCxnSpPr>
        <p:spPr bwMode="auto">
          <a:xfrm rot="10800000" flipV="1">
            <a:off x="5105400" y="3276600"/>
            <a:ext cx="1219200" cy="304800"/>
          </a:xfrm>
          <a:prstGeom prst="straightConnector1">
            <a:avLst/>
          </a:prstGeom>
          <a:ln>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bwMode="auto">
          <a:xfrm rot="10800000" flipV="1">
            <a:off x="4800600" y="1066800"/>
            <a:ext cx="1905000" cy="304800"/>
          </a:xfrm>
          <a:prstGeom prst="straightConnector1">
            <a:avLst/>
          </a:prstGeom>
          <a:ln>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B"/>
          <p:cNvSpPr/>
          <p:nvPr/>
        </p:nvSpPr>
        <p:spPr>
          <a:xfrm>
            <a:off x="12700" y="6718300"/>
            <a:ext cx="173528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22</a:t>
            </a:r>
            <a:endParaRPr lang="en-US" sz="1400" b="1">
              <a:solidFill>
                <a:srgbClr val="FFFFFF"/>
              </a:solidFill>
            </a:endParaRPr>
          </a:p>
        </p:txBody>
      </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9"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20"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19">
                                            <p:txEl>
                                              <p:pRg st="4" end="4"/>
                                            </p:txEl>
                                          </p:spTgt>
                                        </p:tgtEl>
                                        <p:attrNameLst>
                                          <p:attrName>style.visibility</p:attrName>
                                        </p:attrNameLst>
                                      </p:cBhvr>
                                      <p:to>
                                        <p:strVal val="visible"/>
                                      </p:to>
                                    </p:set>
                                    <p:animEffect transition="in" filter="blinds(horizontal)">
                                      <p:cBhvr>
                                        <p:cTn id="7" dur="500"/>
                                        <p:tgtEl>
                                          <p:spTgt spid="60419">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0419">
                                            <p:txEl>
                                              <p:pRg st="5" end="5"/>
                                            </p:txEl>
                                          </p:spTgt>
                                        </p:tgtEl>
                                        <p:attrNameLst>
                                          <p:attrName>style.visibility</p:attrName>
                                        </p:attrNameLst>
                                      </p:cBhvr>
                                      <p:to>
                                        <p:strVal val="visible"/>
                                      </p:to>
                                    </p:set>
                                    <p:animEffect transition="in" filter="blinds(horizontal)">
                                      <p:cBhvr>
                                        <p:cTn id="10" dur="500"/>
                                        <p:tgtEl>
                                          <p:spTgt spid="60419">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0419">
                                            <p:txEl>
                                              <p:pRg st="6" end="6"/>
                                            </p:txEl>
                                          </p:spTgt>
                                        </p:tgtEl>
                                        <p:attrNameLst>
                                          <p:attrName>style.visibility</p:attrName>
                                        </p:attrNameLst>
                                      </p:cBhvr>
                                      <p:to>
                                        <p:strVal val="visible"/>
                                      </p:to>
                                    </p:set>
                                    <p:animEffect transition="in" filter="blinds(horizontal)">
                                      <p:cBhvr>
                                        <p:cTn id="13" dur="500"/>
                                        <p:tgtEl>
                                          <p:spTgt spid="60419">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18" presetClass="entr" presetSubtype="1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strips(downLeft)">
                                      <p:cBhvr>
                                        <p:cTn id="23" dur="500"/>
                                        <p:tgtEl>
                                          <p:spTgt spid="11"/>
                                        </p:tgtEl>
                                      </p:cBhvr>
                                    </p:animEffect>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18" presetClass="entr" presetSubtype="1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trips(down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Example</a:t>
            </a:r>
          </a:p>
        </p:txBody>
      </p:sp>
      <p:sp>
        <p:nvSpPr>
          <p:cNvPr id="11266" name="Slide Number Placeholder 5"/>
          <p:cNvSpPr>
            <a:spLocks noGrp="1"/>
          </p:cNvSpPr>
          <p:nvPr>
            <p:ph type="sldNum" sz="quarter" idx="12"/>
          </p:nvPr>
        </p:nvSpPr>
        <p:spPr>
          <a:noFill/>
        </p:spPr>
        <p:txBody>
          <a:bodyPr/>
          <a:lstStyle/>
          <a:p>
            <a:fld id="{CC199842-0369-4901-8585-1D257197FFEB}" type="slidenum">
              <a:rPr lang="ar-SA"/>
              <a:pPr/>
              <a:t>6</a:t>
            </a:fld>
            <a:endParaRPr lang="en-US"/>
          </a:p>
        </p:txBody>
      </p:sp>
      <p:sp>
        <p:nvSpPr>
          <p:cNvPr id="11268" name="Text Box 5"/>
          <p:cNvSpPr txBox="1">
            <a:spLocks noChangeArrowheads="1"/>
          </p:cNvSpPr>
          <p:nvPr/>
        </p:nvSpPr>
        <p:spPr bwMode="auto">
          <a:xfrm>
            <a:off x="1447800" y="2286000"/>
            <a:ext cx="5967413" cy="1200150"/>
          </a:xfrm>
          <a:prstGeom prst="rect">
            <a:avLst/>
          </a:prstGeom>
          <a:noFill/>
          <a:ln w="9525">
            <a:noFill/>
            <a:miter lim="800000"/>
            <a:headEnd/>
            <a:tailEnd/>
          </a:ln>
        </p:spPr>
        <p:txBody>
          <a:bodyPr wrap="none">
            <a:spAutoFit/>
          </a:bodyPr>
          <a:lstStyle/>
          <a:p>
            <a:pPr eaLnBrk="0" hangingPunct="0"/>
            <a:r>
              <a:rPr lang="en-US" dirty="0"/>
              <a:t>LIBSYS system shall keep track of all data</a:t>
            </a:r>
          </a:p>
          <a:p>
            <a:pPr eaLnBrk="0" hangingPunct="0"/>
            <a:r>
              <a:rPr lang="en-US" dirty="0"/>
              <a:t>required by copyright licensing agencies</a:t>
            </a:r>
          </a:p>
          <a:p>
            <a:pPr eaLnBrk="0" hangingPunct="0"/>
            <a:r>
              <a:rPr lang="en-US" dirty="0"/>
              <a:t>In the Kingdom and elsewhere.</a:t>
            </a:r>
          </a:p>
        </p:txBody>
      </p:sp>
      <p:sp>
        <p:nvSpPr>
          <p:cNvPr id="11269" name="Text Box 6"/>
          <p:cNvSpPr txBox="1">
            <a:spLocks noChangeArrowheads="1"/>
          </p:cNvSpPr>
          <p:nvPr/>
        </p:nvSpPr>
        <p:spPr bwMode="auto">
          <a:xfrm>
            <a:off x="593725" y="1447800"/>
            <a:ext cx="4022725" cy="466725"/>
          </a:xfrm>
          <a:prstGeom prst="rect">
            <a:avLst/>
          </a:prstGeom>
          <a:noFill/>
          <a:ln w="9525">
            <a:solidFill>
              <a:schemeClr val="hlink"/>
            </a:solidFill>
            <a:miter lim="800000"/>
            <a:headEnd/>
            <a:tailEnd/>
          </a:ln>
        </p:spPr>
        <p:txBody>
          <a:bodyPr wrap="none">
            <a:spAutoFit/>
          </a:bodyPr>
          <a:lstStyle/>
          <a:p>
            <a:pPr eaLnBrk="0" hangingPunct="0"/>
            <a:r>
              <a:rPr lang="en-US"/>
              <a:t>User Requirement Definition</a:t>
            </a:r>
          </a:p>
        </p:txBody>
      </p:sp>
      <p:sp>
        <p:nvSpPr>
          <p:cNvPr id="61447" name="Text Box 7"/>
          <p:cNvSpPr txBox="1">
            <a:spLocks noChangeArrowheads="1"/>
          </p:cNvSpPr>
          <p:nvPr/>
        </p:nvSpPr>
        <p:spPr bwMode="auto">
          <a:xfrm>
            <a:off x="609600" y="3733800"/>
            <a:ext cx="5005388" cy="466725"/>
          </a:xfrm>
          <a:prstGeom prst="rect">
            <a:avLst/>
          </a:prstGeom>
          <a:noFill/>
          <a:ln w="9525">
            <a:solidFill>
              <a:schemeClr val="hlink"/>
            </a:solidFill>
            <a:miter lim="800000"/>
            <a:headEnd/>
            <a:tailEnd/>
          </a:ln>
        </p:spPr>
        <p:txBody>
          <a:bodyPr wrap="none">
            <a:spAutoFit/>
          </a:bodyPr>
          <a:lstStyle/>
          <a:p>
            <a:pPr eaLnBrk="0" hangingPunct="0"/>
            <a:r>
              <a:rPr lang="en-US" dirty="0"/>
              <a:t>System Requirements Specification</a:t>
            </a:r>
          </a:p>
        </p:txBody>
      </p:sp>
      <p:sp>
        <p:nvSpPr>
          <p:cNvPr id="61448" name="Text Box 8"/>
          <p:cNvSpPr txBox="1">
            <a:spLocks noChangeArrowheads="1"/>
          </p:cNvSpPr>
          <p:nvPr/>
        </p:nvSpPr>
        <p:spPr bwMode="auto">
          <a:xfrm>
            <a:off x="762000" y="4267200"/>
            <a:ext cx="8145463" cy="1917700"/>
          </a:xfrm>
          <a:prstGeom prst="rect">
            <a:avLst/>
          </a:prstGeom>
          <a:noFill/>
          <a:ln w="9525">
            <a:noFill/>
            <a:miter lim="800000"/>
            <a:headEnd/>
            <a:tailEnd/>
          </a:ln>
        </p:spPr>
        <p:txBody>
          <a:bodyPr wrap="none">
            <a:spAutoFit/>
          </a:bodyPr>
          <a:lstStyle/>
          <a:p>
            <a:pPr marL="457200" indent="-457200" eaLnBrk="0" hangingPunct="0">
              <a:buFont typeface="Arial" pitchFamily="34" charset="0"/>
              <a:buChar char="•"/>
            </a:pPr>
            <a:r>
              <a:rPr lang="en-US" dirty="0"/>
              <a:t>On making a request for a document from LIB system,</a:t>
            </a:r>
          </a:p>
          <a:p>
            <a:pPr marL="457200" indent="-457200" eaLnBrk="0" hangingPunct="0">
              <a:buFont typeface="Arial" pitchFamily="34" charset="0"/>
              <a:buNone/>
            </a:pPr>
            <a:r>
              <a:rPr lang="en-US" dirty="0"/>
              <a:t>the requestor shall be presented with a form that records</a:t>
            </a:r>
          </a:p>
          <a:p>
            <a:pPr marL="457200" indent="-457200" eaLnBrk="0" hangingPunct="0">
              <a:buFont typeface="Arial" pitchFamily="34" charset="0"/>
              <a:buNone/>
            </a:pPr>
            <a:r>
              <a:rPr lang="en-US" dirty="0"/>
              <a:t>Details of the user and the request made.</a:t>
            </a:r>
          </a:p>
          <a:p>
            <a:pPr marL="457200" indent="-457200" eaLnBrk="0" hangingPunct="0">
              <a:buFont typeface="Arial" pitchFamily="34" charset="0"/>
              <a:buChar char="•"/>
            </a:pPr>
            <a:r>
              <a:rPr lang="en-US" dirty="0"/>
              <a:t>LIB system request forms shall be stored on the system</a:t>
            </a:r>
          </a:p>
          <a:p>
            <a:pPr marL="457200" indent="-457200" eaLnBrk="0" hangingPunct="0">
              <a:buFont typeface="Arial" pitchFamily="34" charset="0"/>
              <a:buNone/>
            </a:pPr>
            <a:r>
              <a:rPr lang="en-US" dirty="0"/>
              <a:t>for five years from the date of the request.</a:t>
            </a:r>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20874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16"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47"/>
                                        </p:tgtEl>
                                        <p:attrNameLst>
                                          <p:attrName>style.visibility</p:attrName>
                                        </p:attrNameLst>
                                      </p:cBhvr>
                                      <p:to>
                                        <p:strVal val="visible"/>
                                      </p:to>
                                    </p:set>
                                    <p:animEffect transition="in" filter="blinds(horizontal)">
                                      <p:cBhvr>
                                        <p:cTn id="7" dur="500"/>
                                        <p:tgtEl>
                                          <p:spTgt spid="6144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1448"/>
                                        </p:tgtEl>
                                        <p:attrNameLst>
                                          <p:attrName>style.visibility</p:attrName>
                                        </p:attrNameLst>
                                      </p:cBhvr>
                                      <p:to>
                                        <p:strVal val="visible"/>
                                      </p:to>
                                    </p:set>
                                    <p:animEffect transition="in" filter="blinds(horizontal)">
                                      <p:cBhvr>
                                        <p:cTn id="10" dur="500"/>
                                        <p:tgtEl>
                                          <p:spTgt spid="61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7" grpId="0" animBg="1"/>
      <p:bldP spid="614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dirty="0" smtClean="0"/>
              <a:t>Example 2</a:t>
            </a:r>
            <a:endParaRPr lang="en-US"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7</a:t>
            </a:fld>
            <a:endParaRPr lang="en-US"/>
          </a:p>
        </p:txBody>
      </p:sp>
      <p:pic>
        <p:nvPicPr>
          <p:cNvPr id="5" name="Picture 4" descr="4.1 UserSysReqs.eps"/>
          <p:cNvPicPr>
            <a:picLocks noChangeAspect="1"/>
          </p:cNvPicPr>
          <p:nvPr/>
        </p:nvPicPr>
        <p:blipFill>
          <a:blip r:embed="rId2" cstate="print"/>
          <a:stretch>
            <a:fillRect/>
          </a:stretch>
        </p:blipFill>
        <p:spPr>
          <a:xfrm>
            <a:off x="685800" y="838200"/>
            <a:ext cx="7620000" cy="5640427"/>
          </a:xfrm>
          <a:prstGeom prst="rect">
            <a:avLst/>
          </a:prstGeom>
        </p:spPr>
      </p:pic>
      <p:sp>
        <p:nvSpPr>
          <p:cNvPr id="1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B"/>
          <p:cNvSpPr/>
          <p:nvPr/>
        </p:nvSpPr>
        <p:spPr>
          <a:xfrm>
            <a:off x="12700" y="6718300"/>
            <a:ext cx="243955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22</a:t>
            </a:r>
            <a:endParaRPr lang="en-US" sz="1400" b="1">
              <a:solidFill>
                <a:srgbClr val="FFFFFF"/>
              </a:solidFill>
            </a:endParaRPr>
          </a:p>
        </p:txBody>
      </p:sp>
      <p:sp>
        <p:nvSpPr>
          <p:cNvPr id="1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8"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19"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extLst>
      <p:ext uri="{BB962C8B-B14F-4D97-AF65-F5344CB8AC3E}">
        <p14:creationId xmlns:p14="http://schemas.microsoft.com/office/powerpoint/2010/main" val="28558785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215"/>
            <a:ext cx="8229600" cy="990600"/>
          </a:xfrm>
        </p:spPr>
        <p:txBody>
          <a:bodyPr/>
          <a:lstStyle/>
          <a:p>
            <a:r>
              <a:rPr lang="en-GB" dirty="0"/>
              <a:t>Functional and Non-Functional Requirements</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927990421"/>
              </p:ext>
            </p:extLst>
          </p:nvPr>
        </p:nvGraphicFramePr>
        <p:xfrm>
          <a:off x="1371600" y="1509007"/>
          <a:ext cx="6400800" cy="38399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E6EFA536-BF07-417E-9D69-F23A20C07272}" type="slidenum">
              <a:rPr lang="en-US" smtClean="0"/>
              <a:pPr/>
              <a:t>8</a:t>
            </a:fld>
            <a:endParaRPr lang="en-US"/>
          </a:p>
        </p:txBody>
      </p:sp>
      <p:sp>
        <p:nvSpPr>
          <p:cNvPr id="1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B"/>
          <p:cNvSpPr/>
          <p:nvPr/>
        </p:nvSpPr>
        <p:spPr>
          <a:xfrm>
            <a:off x="12700" y="6718300"/>
            <a:ext cx="279169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22</a:t>
            </a:r>
            <a:endParaRPr lang="en-US" sz="1400" b="1">
              <a:solidFill>
                <a:srgbClr val="FFFFFF"/>
              </a:solidFill>
            </a:endParaRPr>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18"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extLst>
      <p:ext uri="{BB962C8B-B14F-4D97-AF65-F5344CB8AC3E}">
        <p14:creationId xmlns:p14="http://schemas.microsoft.com/office/powerpoint/2010/main" val="14702409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normAutofit/>
          </a:bodyPr>
          <a:lstStyle/>
          <a:p>
            <a:pPr eaLnBrk="1" hangingPunct="1"/>
            <a:r>
              <a:rPr lang="en-GB" sz="2800" dirty="0" smtClean="0"/>
              <a:t>Functional and Non-Functional Requirements</a:t>
            </a:r>
            <a:endParaRPr lang="en-US" sz="2800" dirty="0" smtClean="0"/>
          </a:p>
        </p:txBody>
      </p:sp>
      <p:sp>
        <p:nvSpPr>
          <p:cNvPr id="67587" name="Rectangle 3"/>
          <p:cNvSpPr>
            <a:spLocks noGrp="1" noChangeArrowheads="1"/>
          </p:cNvSpPr>
          <p:nvPr>
            <p:ph sz="quarter" idx="1"/>
          </p:nvPr>
        </p:nvSpPr>
        <p:spPr/>
        <p:txBody>
          <a:bodyPr/>
          <a:lstStyle/>
          <a:p>
            <a:pPr marL="0" indent="0" eaLnBrk="1" hangingPunct="1">
              <a:lnSpc>
                <a:spcPct val="90000"/>
              </a:lnSpc>
              <a:buNone/>
            </a:pPr>
            <a:r>
              <a:rPr lang="en-GB" sz="2800" dirty="0" smtClean="0"/>
              <a:t>1- Functional requirements</a:t>
            </a:r>
          </a:p>
          <a:p>
            <a:pPr lvl="1" eaLnBrk="1" hangingPunct="1">
              <a:lnSpc>
                <a:spcPct val="90000"/>
              </a:lnSpc>
            </a:pPr>
            <a:r>
              <a:rPr lang="en-GB" sz="2400" dirty="0" smtClean="0"/>
              <a:t>Statements of services the system should provide,</a:t>
            </a:r>
          </a:p>
          <a:p>
            <a:pPr lvl="1" eaLnBrk="1" hangingPunct="1">
              <a:lnSpc>
                <a:spcPct val="90000"/>
              </a:lnSpc>
            </a:pPr>
            <a:r>
              <a:rPr lang="en-GB" sz="2400" dirty="0" smtClean="0"/>
              <a:t>How the system should react to particular inputs; </a:t>
            </a:r>
          </a:p>
          <a:p>
            <a:pPr lvl="1" eaLnBrk="1" hangingPunct="1">
              <a:lnSpc>
                <a:spcPct val="90000"/>
              </a:lnSpc>
            </a:pPr>
            <a:r>
              <a:rPr lang="en-GB" sz="2400" dirty="0" smtClean="0"/>
              <a:t>How the system should behave in particular situations.</a:t>
            </a:r>
          </a:p>
          <a:p>
            <a:pPr marL="0" indent="0" eaLnBrk="1" hangingPunct="1">
              <a:lnSpc>
                <a:spcPct val="90000"/>
              </a:lnSpc>
              <a:buNone/>
            </a:pPr>
            <a:r>
              <a:rPr lang="en-GB" sz="2800" dirty="0" smtClean="0"/>
              <a:t>2- Non-functional requirements</a:t>
            </a:r>
          </a:p>
          <a:p>
            <a:pPr lvl="1" eaLnBrk="1" hangingPunct="1">
              <a:lnSpc>
                <a:spcPct val="90000"/>
              </a:lnSpc>
            </a:pPr>
            <a:r>
              <a:rPr lang="en-GB" sz="2400" dirty="0" smtClean="0"/>
              <a:t>constraints on the services or functions offered by the system such as timing constraints, </a:t>
            </a:r>
          </a:p>
          <a:p>
            <a:pPr lvl="1" eaLnBrk="1" hangingPunct="1">
              <a:lnSpc>
                <a:spcPct val="90000"/>
              </a:lnSpc>
            </a:pPr>
            <a:r>
              <a:rPr lang="en-GB" sz="2400" dirty="0" smtClean="0"/>
              <a:t>constraints on the development </a:t>
            </a:r>
            <a:br>
              <a:rPr lang="en-GB" sz="2400" dirty="0" smtClean="0"/>
            </a:br>
            <a:r>
              <a:rPr lang="en-GB" sz="2400" dirty="0" smtClean="0"/>
              <a:t>process, standards, etc.</a:t>
            </a:r>
          </a:p>
        </p:txBody>
      </p:sp>
      <p:sp>
        <p:nvSpPr>
          <p:cNvPr id="13314" name="Slide Number Placeholder 5"/>
          <p:cNvSpPr>
            <a:spLocks noGrp="1"/>
          </p:cNvSpPr>
          <p:nvPr>
            <p:ph type="sldNum" sz="quarter" idx="12"/>
          </p:nvPr>
        </p:nvSpPr>
        <p:spPr>
          <a:noFill/>
        </p:spPr>
        <p:txBody>
          <a:bodyPr/>
          <a:lstStyle/>
          <a:p>
            <a:fld id="{BAFC6B52-92E7-4DE2-9EA6-4A4A6018914B}" type="slidenum">
              <a:rPr lang="ar-SA"/>
              <a:pPr/>
              <a:t>9</a:t>
            </a:fld>
            <a:endParaRPr lang="en-US"/>
          </a:p>
        </p:txBody>
      </p:sp>
      <p:grpSp>
        <p:nvGrpSpPr>
          <p:cNvPr id="9" name="Group 8"/>
          <p:cNvGrpSpPr/>
          <p:nvPr/>
        </p:nvGrpSpPr>
        <p:grpSpPr>
          <a:xfrm>
            <a:off x="6583919" y="4158857"/>
            <a:ext cx="2290028" cy="1354933"/>
            <a:chOff x="5203650" y="328004"/>
            <a:chExt cx="3783987" cy="2238858"/>
          </a:xfrm>
        </p:grpSpPr>
        <p:sp>
          <p:nvSpPr>
            <p:cNvPr id="10" name="Horizontal Scroll 9"/>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a:t>4</a:t>
              </a:r>
              <a:r>
                <a:rPr lang="en-US" sz="5400" dirty="0" smtClean="0"/>
                <a:t>.1</a:t>
              </a:r>
              <a:endParaRPr lang="en-US" sz="5400" dirty="0"/>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B"/>
          <p:cNvSpPr/>
          <p:nvPr/>
        </p:nvSpPr>
        <p:spPr>
          <a:xfrm>
            <a:off x="12700" y="6718300"/>
            <a:ext cx="314382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22</a:t>
            </a:r>
            <a:endParaRPr lang="en-US" sz="1400" b="1">
              <a:solidFill>
                <a:srgbClr val="FFFFFF"/>
              </a:solidFill>
            </a:endParaRPr>
          </a:p>
        </p:txBody>
      </p:sp>
      <p:sp>
        <p:nvSpPr>
          <p:cNvPr id="1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8"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9"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7587">
                                            <p:txEl>
                                              <p:pRg st="4" end="4"/>
                                            </p:txEl>
                                          </p:spTgt>
                                        </p:tgtEl>
                                        <p:attrNameLst>
                                          <p:attrName>style.visibility</p:attrName>
                                        </p:attrNameLst>
                                      </p:cBhvr>
                                      <p:to>
                                        <p:strVal val="visible"/>
                                      </p:to>
                                    </p:set>
                                    <p:animEffect transition="in" filter="blinds(horizontal)">
                                      <p:cBhvr>
                                        <p:cTn id="7" dur="500"/>
                                        <p:tgtEl>
                                          <p:spTgt spid="67587">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7587">
                                            <p:txEl>
                                              <p:pRg st="5" end="5"/>
                                            </p:txEl>
                                          </p:spTgt>
                                        </p:tgtEl>
                                        <p:attrNameLst>
                                          <p:attrName>style.visibility</p:attrName>
                                        </p:attrNameLst>
                                      </p:cBhvr>
                                      <p:to>
                                        <p:strVal val="visible"/>
                                      </p:to>
                                    </p:set>
                                    <p:animEffect transition="in" filter="blinds(horizontal)">
                                      <p:cBhvr>
                                        <p:cTn id="10" dur="500"/>
                                        <p:tgtEl>
                                          <p:spTgt spid="67587">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7587">
                                            <p:txEl>
                                              <p:pRg st="6" end="6"/>
                                            </p:txEl>
                                          </p:spTgt>
                                        </p:tgtEl>
                                        <p:attrNameLst>
                                          <p:attrName>style.visibility</p:attrName>
                                        </p:attrNameLst>
                                      </p:cBhvr>
                                      <p:to>
                                        <p:strVal val="visible"/>
                                      </p:to>
                                    </p:set>
                                    <p:animEffect transition="in" filter="blinds(horizontal)">
                                      <p:cBhvr>
                                        <p:cTn id="13" dur="500"/>
                                        <p:tgtEl>
                                          <p:spTgt spid="675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316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712</TotalTime>
  <Words>1439</Words>
  <Application>Microsoft Office PowerPoint</Application>
  <PresentationFormat>On-screen Show (4:3)</PresentationFormat>
  <Paragraphs>278</Paragraphs>
  <Slides>22</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ＭＳ Ｐゴシック</vt:lpstr>
      <vt:lpstr>Arial</vt:lpstr>
      <vt:lpstr>Bookman Old Style</vt:lpstr>
      <vt:lpstr>Gill Sans MT</vt:lpstr>
      <vt:lpstr>Times New Roman</vt:lpstr>
      <vt:lpstr>Wingdings</vt:lpstr>
      <vt:lpstr>Wingdings 3</vt:lpstr>
      <vt:lpstr>SWE316 2011-09-26 (with Tabs)</vt:lpstr>
      <vt:lpstr>Lecture – 10 Software Requirements Engineering</vt:lpstr>
      <vt:lpstr>Requirements Engineering</vt:lpstr>
      <vt:lpstr>What is a Requirement?</vt:lpstr>
      <vt:lpstr>Different levels of Detail</vt:lpstr>
      <vt:lpstr>Types of Requirements</vt:lpstr>
      <vt:lpstr>Example</vt:lpstr>
      <vt:lpstr>Example 2</vt:lpstr>
      <vt:lpstr>Functional and Non-Functional Requirements</vt:lpstr>
      <vt:lpstr>Functional and Non-Functional Requirements</vt:lpstr>
      <vt:lpstr>Functional and Non-Functional Requirements</vt:lpstr>
      <vt:lpstr>Functional and Non-Functional Requirements</vt:lpstr>
      <vt:lpstr>Functional requirements</vt:lpstr>
      <vt:lpstr>Examples of functional requirements</vt:lpstr>
      <vt:lpstr>Non-functional requirements</vt:lpstr>
      <vt:lpstr>Non-functional classifications</vt:lpstr>
      <vt:lpstr>PowerPoint Presentation</vt:lpstr>
      <vt:lpstr>Non-functional requirements examples</vt:lpstr>
      <vt:lpstr>Examples of nonfunctional requirements</vt:lpstr>
      <vt:lpstr>Domain requirements</vt:lpstr>
      <vt:lpstr>Library system domain requirements</vt:lpstr>
      <vt:lpstr>Domain requirements problems</vt:lpstr>
      <vt:lpstr>Key Points</vt:lpstr>
    </vt:vector>
  </TitlesOfParts>
  <Company>khalidm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Khaled</cp:lastModifiedBy>
  <cp:revision>257</cp:revision>
  <cp:lastPrinted>2011-03-23T06:25:03Z</cp:lastPrinted>
  <dcterms:created xsi:type="dcterms:W3CDTF">2008-10-05T15:17:56Z</dcterms:created>
  <dcterms:modified xsi:type="dcterms:W3CDTF">2017-05-10T07:59:34Z</dcterms:modified>
</cp:coreProperties>
</file>